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07" r:id="rId1"/>
    <p:sldMasterId id="2147484019" r:id="rId2"/>
  </p:sldMasterIdLst>
  <p:notesMasterIdLst>
    <p:notesMasterId r:id="rId12"/>
  </p:notesMasterIdLst>
  <p:handoutMasterIdLst>
    <p:handoutMasterId r:id="rId13"/>
  </p:handoutMasterIdLst>
  <p:sldIdLst>
    <p:sldId id="469" r:id="rId3"/>
    <p:sldId id="461" r:id="rId4"/>
    <p:sldId id="462" r:id="rId5"/>
    <p:sldId id="463" r:id="rId6"/>
    <p:sldId id="464" r:id="rId7"/>
    <p:sldId id="465" r:id="rId8"/>
    <p:sldId id="466" r:id="rId9"/>
    <p:sldId id="467" r:id="rId10"/>
    <p:sldId id="468" r:id="rId11"/>
  </p:sldIdLst>
  <p:sldSz cx="10333038" cy="8208963"/>
  <p:notesSz cx="9944100" cy="6805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074" userDrawn="1">
          <p15:clr>
            <a:srgbClr val="A4A3A4"/>
          </p15:clr>
        </p15:guide>
        <p15:guide id="3" orient="horz" pos="517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32" initials="A" lastIdx="1" clrIdx="0">
    <p:extLst/>
  </p:cmAuthor>
  <p:cmAuthor id="2" name="User" initials="U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1DF8"/>
    <a:srgbClr val="FFFFFF"/>
    <a:srgbClr val="FF0000"/>
    <a:srgbClr val="FFFF00"/>
    <a:srgbClr val="00FF00"/>
    <a:srgbClr val="FF33CC"/>
    <a:srgbClr val="FF9999"/>
    <a:srgbClr val="4ADFE6"/>
    <a:srgbClr val="3DF353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0" autoAdjust="0"/>
    <p:restoredTop sz="96586" autoAdjust="0"/>
  </p:normalViewPr>
  <p:slideViewPr>
    <p:cSldViewPr snapToGrid="0">
      <p:cViewPr varScale="1">
        <p:scale>
          <a:sx n="84" d="100"/>
          <a:sy n="84" d="100"/>
        </p:scale>
        <p:origin x="1374" y="84"/>
      </p:cViewPr>
      <p:guideLst>
        <p:guide pos="3074"/>
        <p:guide orient="horz" pos="5171"/>
      </p:guideLst>
    </p:cSldViewPr>
  </p:slideViewPr>
  <p:outlineViewPr>
    <p:cViewPr>
      <p:scale>
        <a:sx n="66" d="100"/>
        <a:sy n="66" d="100"/>
      </p:scale>
      <p:origin x="0" y="-8688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187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52" y="153"/>
            <a:ext cx="4309407" cy="340915"/>
          </a:xfrm>
          <a:prstGeom prst="rect">
            <a:avLst/>
          </a:prstGeom>
        </p:spPr>
        <p:txBody>
          <a:bodyPr vert="horz" lIns="88101" tIns="44046" rIns="88101" bIns="44046" rtlCol="0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2615" y="153"/>
            <a:ext cx="4309407" cy="340915"/>
          </a:xfrm>
          <a:prstGeom prst="rect">
            <a:avLst/>
          </a:prstGeom>
        </p:spPr>
        <p:txBody>
          <a:bodyPr vert="horz" lIns="88101" tIns="44046" rIns="88101" bIns="44046" rtlCol="0"/>
          <a:lstStyle>
            <a:lvl1pPr algn="r">
              <a:defRPr sz="1100"/>
            </a:lvl1pPr>
          </a:lstStyle>
          <a:p>
            <a:fld id="{2CAE2469-05AA-4EAD-ADCF-345832F5635C}" type="datetimeFigureOut">
              <a:rPr lang="ru-RU" smtClean="0"/>
              <a:pPr/>
              <a:t>09.03.2021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52" y="6464726"/>
            <a:ext cx="4309407" cy="340913"/>
          </a:xfrm>
          <a:prstGeom prst="rect">
            <a:avLst/>
          </a:prstGeom>
        </p:spPr>
        <p:txBody>
          <a:bodyPr vert="horz" lIns="88101" tIns="44046" rIns="88101" bIns="44046" rtlCol="0" anchor="b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2615" y="6464726"/>
            <a:ext cx="4309407" cy="340913"/>
          </a:xfrm>
          <a:prstGeom prst="rect">
            <a:avLst/>
          </a:prstGeom>
        </p:spPr>
        <p:txBody>
          <a:bodyPr vert="horz" lIns="88101" tIns="44046" rIns="88101" bIns="44046" rtlCol="0" anchor="b"/>
          <a:lstStyle>
            <a:lvl1pPr algn="r">
              <a:defRPr sz="1100"/>
            </a:lvl1pPr>
          </a:lstStyle>
          <a:p>
            <a:fld id="{0FAB2133-15B0-4EFE-BC30-805BCBD475C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782219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51" y="49"/>
            <a:ext cx="4309109" cy="341464"/>
          </a:xfrm>
          <a:prstGeom prst="rect">
            <a:avLst/>
          </a:prstGeom>
        </p:spPr>
        <p:txBody>
          <a:bodyPr vert="horz" lIns="95395" tIns="47697" rIns="95395" bIns="47697" rtlCol="0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2840" y="49"/>
            <a:ext cx="4309109" cy="341464"/>
          </a:xfrm>
          <a:prstGeom prst="rect">
            <a:avLst/>
          </a:prstGeom>
        </p:spPr>
        <p:txBody>
          <a:bodyPr vert="horz" lIns="95395" tIns="47697" rIns="95395" bIns="47697" rtlCol="0"/>
          <a:lstStyle>
            <a:lvl1pPr algn="r">
              <a:defRPr sz="1300"/>
            </a:lvl1pPr>
          </a:lstStyle>
          <a:p>
            <a:fld id="{0060E01D-5EF3-45B4-8D72-A960D6489AA6}" type="datetimeFigureOut">
              <a:rPr lang="ru-RU" smtClean="0"/>
              <a:pPr/>
              <a:t>09.03.2021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527425" y="850900"/>
            <a:ext cx="2889250" cy="2295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395" tIns="47697" rIns="95395" bIns="47697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564" y="3275221"/>
            <a:ext cx="7955279" cy="2679710"/>
          </a:xfrm>
          <a:prstGeom prst="rect">
            <a:avLst/>
          </a:prstGeom>
        </p:spPr>
        <p:txBody>
          <a:bodyPr vert="horz" lIns="95395" tIns="47697" rIns="95395" bIns="4769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51" y="6464288"/>
            <a:ext cx="4309109" cy="341462"/>
          </a:xfrm>
          <a:prstGeom prst="rect">
            <a:avLst/>
          </a:prstGeom>
        </p:spPr>
        <p:txBody>
          <a:bodyPr vert="horz" lIns="95395" tIns="47697" rIns="95395" bIns="47697" rtlCol="0" anchor="b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2840" y="6464288"/>
            <a:ext cx="4309109" cy="341462"/>
          </a:xfrm>
          <a:prstGeom prst="rect">
            <a:avLst/>
          </a:prstGeom>
        </p:spPr>
        <p:txBody>
          <a:bodyPr vert="horz" lIns="95395" tIns="47697" rIns="95395" bIns="47697" rtlCol="0" anchor="b"/>
          <a:lstStyle>
            <a:lvl1pPr algn="r">
              <a:defRPr sz="1300"/>
            </a:lvl1pPr>
          </a:lstStyle>
          <a:p>
            <a:fld id="{B02A437B-EFF4-43AF-8D02-B1E280ECFFA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438804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1059424" rtl="0" eaLnBrk="1" latinLnBrk="0" hangingPunct="1">
      <a:defRPr sz="1390" kern="1200">
        <a:solidFill>
          <a:schemeClr val="tx1"/>
        </a:solidFill>
        <a:latin typeface="+mn-lt"/>
        <a:ea typeface="+mn-ea"/>
        <a:cs typeface="+mn-cs"/>
      </a:defRPr>
    </a:lvl1pPr>
    <a:lvl2pPr marL="529712" algn="l" defTabSz="1059424" rtl="0" eaLnBrk="1" latinLnBrk="0" hangingPunct="1">
      <a:defRPr sz="1390" kern="1200">
        <a:solidFill>
          <a:schemeClr val="tx1"/>
        </a:solidFill>
        <a:latin typeface="+mn-lt"/>
        <a:ea typeface="+mn-ea"/>
        <a:cs typeface="+mn-cs"/>
      </a:defRPr>
    </a:lvl2pPr>
    <a:lvl3pPr marL="1059424" algn="l" defTabSz="1059424" rtl="0" eaLnBrk="1" latinLnBrk="0" hangingPunct="1">
      <a:defRPr sz="1390" kern="1200">
        <a:solidFill>
          <a:schemeClr val="tx1"/>
        </a:solidFill>
        <a:latin typeface="+mn-lt"/>
        <a:ea typeface="+mn-ea"/>
        <a:cs typeface="+mn-cs"/>
      </a:defRPr>
    </a:lvl3pPr>
    <a:lvl4pPr marL="1589136" algn="l" defTabSz="1059424" rtl="0" eaLnBrk="1" latinLnBrk="0" hangingPunct="1">
      <a:defRPr sz="1390" kern="1200">
        <a:solidFill>
          <a:schemeClr val="tx1"/>
        </a:solidFill>
        <a:latin typeface="+mn-lt"/>
        <a:ea typeface="+mn-ea"/>
        <a:cs typeface="+mn-cs"/>
      </a:defRPr>
    </a:lvl4pPr>
    <a:lvl5pPr marL="2118848" algn="l" defTabSz="1059424" rtl="0" eaLnBrk="1" latinLnBrk="0" hangingPunct="1">
      <a:defRPr sz="1390" kern="1200">
        <a:solidFill>
          <a:schemeClr val="tx1"/>
        </a:solidFill>
        <a:latin typeface="+mn-lt"/>
        <a:ea typeface="+mn-ea"/>
        <a:cs typeface="+mn-cs"/>
      </a:defRPr>
    </a:lvl5pPr>
    <a:lvl6pPr marL="2648560" algn="l" defTabSz="1059424" rtl="0" eaLnBrk="1" latinLnBrk="0" hangingPunct="1">
      <a:defRPr sz="1390" kern="1200">
        <a:solidFill>
          <a:schemeClr val="tx1"/>
        </a:solidFill>
        <a:latin typeface="+mn-lt"/>
        <a:ea typeface="+mn-ea"/>
        <a:cs typeface="+mn-cs"/>
      </a:defRPr>
    </a:lvl6pPr>
    <a:lvl7pPr marL="3178272" algn="l" defTabSz="1059424" rtl="0" eaLnBrk="1" latinLnBrk="0" hangingPunct="1">
      <a:defRPr sz="1390" kern="1200">
        <a:solidFill>
          <a:schemeClr val="tx1"/>
        </a:solidFill>
        <a:latin typeface="+mn-lt"/>
        <a:ea typeface="+mn-ea"/>
        <a:cs typeface="+mn-cs"/>
      </a:defRPr>
    </a:lvl7pPr>
    <a:lvl8pPr marL="3707983" algn="l" defTabSz="1059424" rtl="0" eaLnBrk="1" latinLnBrk="0" hangingPunct="1">
      <a:defRPr sz="1390" kern="1200">
        <a:solidFill>
          <a:schemeClr val="tx1"/>
        </a:solidFill>
        <a:latin typeface="+mn-lt"/>
        <a:ea typeface="+mn-ea"/>
        <a:cs typeface="+mn-cs"/>
      </a:defRPr>
    </a:lvl8pPr>
    <a:lvl9pPr marL="4237695" algn="l" defTabSz="1059424" rtl="0" eaLnBrk="1" latinLnBrk="0" hangingPunct="1">
      <a:defRPr sz="139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04900" y="1335088"/>
            <a:ext cx="4525963" cy="3595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C5BFFAC-7654-4C7E-8ADB-DC330A3B1AE7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6431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481263" y="2406650"/>
            <a:ext cx="8166101" cy="648811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8EA9193E-28B6-4473-A5A2-753A4C05A6B2}" type="slidenum">
              <a:rPr lang="ru-RU" altLang="ru-RU" sz="1300">
                <a:solidFill>
                  <a:srgbClr val="000000"/>
                </a:solidFill>
                <a:latin typeface="Calibri" panose="020F0502020204030204" pitchFamily="34" charset="0"/>
              </a:rPr>
              <a:pPr/>
              <a:t>2</a:t>
            </a:fld>
            <a:endParaRPr lang="ru-RU" altLang="ru-RU" sz="13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77829" name="Верхний колонтитул 4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altLang="ru-RU" sz="130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678733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481263" y="2406650"/>
            <a:ext cx="8166101" cy="648811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B499DA9-2068-460C-9F69-22AC802A4955}" type="slidenum">
              <a:rPr lang="ru-RU" altLang="ru-RU" sz="1300">
                <a:solidFill>
                  <a:srgbClr val="000000"/>
                </a:solidFill>
                <a:latin typeface="Calibri" panose="020F0502020204030204" pitchFamily="34" charset="0"/>
              </a:rPr>
              <a:pPr/>
              <a:t>3</a:t>
            </a:fld>
            <a:endParaRPr lang="ru-RU" altLang="ru-RU" sz="13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77829" name="Верхний колонтитул 4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altLang="ru-RU" sz="130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132529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527425" y="850900"/>
            <a:ext cx="2889250" cy="22955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A9EEDE-FE8E-487B-A94D-0ADDC71E0044}" type="slidenum">
              <a:rPr kumimoji="0" lang="ru-RU" altLang="ru-RU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altLang="ru-RU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13061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5070475" y="1243013"/>
            <a:ext cx="4221163" cy="33543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51A031C-C3C1-407F-8204-F858F2B84457}" type="slidenum">
              <a:rPr kumimoji="0" lang="ru-RU" altLang="ru-RU" sz="1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altLang="ru-RU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56194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5067300" y="1243013"/>
            <a:ext cx="4222750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2A437B-EFF4-43AF-8D02-B1E280ECFFA6}" type="slidenum">
              <a:rPr kumimoji="0" lang="ru-RU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49100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844675" y="1803400"/>
            <a:ext cx="6127750" cy="48672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53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A819E-17F5-4BA9-9851-FE9E04D1A330}" type="slidenum">
              <a:rPr kumimoji="0" lang="ru-RU" altLang="ru-RU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altLang="ru-RU" sz="13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56186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622550" y="2632075"/>
            <a:ext cx="8945563" cy="71056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7A198-0AE7-44F1-BE91-D566042739D5}" type="slidenum">
              <a:rPr kumimoji="0" lang="ru-RU" altLang="ru-RU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altLang="ru-RU" sz="13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8254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4978" y="1343458"/>
            <a:ext cx="8783082" cy="2857935"/>
          </a:xfrm>
        </p:spPr>
        <p:txBody>
          <a:bodyPr anchor="b"/>
          <a:lstStyle>
            <a:lvl1pPr algn="ctr">
              <a:defRPr sz="678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1630" y="4311606"/>
            <a:ext cx="7749779" cy="1981932"/>
          </a:xfrm>
        </p:spPr>
        <p:txBody>
          <a:bodyPr/>
          <a:lstStyle>
            <a:lvl1pPr marL="0" indent="0" algn="ctr">
              <a:buNone/>
              <a:defRPr sz="2712"/>
            </a:lvl1pPr>
            <a:lvl2pPr marL="516636" indent="0" algn="ctr">
              <a:buNone/>
              <a:defRPr sz="2260"/>
            </a:lvl2pPr>
            <a:lvl3pPr marL="1033272" indent="0" algn="ctr">
              <a:buNone/>
              <a:defRPr sz="2034"/>
            </a:lvl3pPr>
            <a:lvl4pPr marL="1549908" indent="0" algn="ctr">
              <a:buNone/>
              <a:defRPr sz="1808"/>
            </a:lvl4pPr>
            <a:lvl5pPr marL="2066544" indent="0" algn="ctr">
              <a:buNone/>
              <a:defRPr sz="1808"/>
            </a:lvl5pPr>
            <a:lvl6pPr marL="2583180" indent="0" algn="ctr">
              <a:buNone/>
              <a:defRPr sz="1808"/>
            </a:lvl6pPr>
            <a:lvl7pPr marL="3099816" indent="0" algn="ctr">
              <a:buNone/>
              <a:defRPr sz="1808"/>
            </a:lvl7pPr>
            <a:lvl8pPr marL="3616452" indent="0" algn="ctr">
              <a:buNone/>
              <a:defRPr sz="1808"/>
            </a:lvl8pPr>
            <a:lvl9pPr marL="4133088" indent="0" algn="ctr">
              <a:buNone/>
              <a:defRPr sz="1808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C8632-C3E7-49F7-8AC2-0F3B7FF7F61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1985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F456B-19DB-4F30-ACA3-F44E55C6B60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609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4581" y="437051"/>
            <a:ext cx="2228061" cy="695671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0397" y="437051"/>
            <a:ext cx="6555021" cy="69567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6860F-F60B-4300-9D04-054163F7821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3010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978" y="2550432"/>
            <a:ext cx="8783082" cy="175960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9960" y="4651746"/>
            <a:ext cx="7233127" cy="2097846"/>
          </a:xfrm>
        </p:spPr>
        <p:txBody>
          <a:bodyPr/>
          <a:lstStyle>
            <a:lvl1pPr marL="0" indent="0" algn="ctr">
              <a:buNone/>
              <a:defRPr/>
            </a:lvl1pPr>
            <a:lvl2pPr marL="513106" indent="0" algn="ctr">
              <a:buNone/>
              <a:defRPr/>
            </a:lvl2pPr>
            <a:lvl3pPr marL="1026198" indent="0" algn="ctr">
              <a:buNone/>
              <a:defRPr/>
            </a:lvl3pPr>
            <a:lvl4pPr marL="1539301" indent="0" algn="ctr">
              <a:buNone/>
              <a:defRPr/>
            </a:lvl4pPr>
            <a:lvl5pPr marL="2052388" indent="0" algn="ctr">
              <a:buNone/>
              <a:defRPr/>
            </a:lvl5pPr>
            <a:lvl6pPr marL="2565474" indent="0" algn="ctr">
              <a:buNone/>
              <a:defRPr/>
            </a:lvl6pPr>
            <a:lvl7pPr marL="3078562" indent="0" algn="ctr">
              <a:buNone/>
              <a:defRPr/>
            </a:lvl7pPr>
            <a:lvl8pPr marL="3591654" indent="0" algn="ctr">
              <a:buNone/>
              <a:defRPr/>
            </a:lvl8pPr>
            <a:lvl9pPr marL="4104751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E86A86-C6DC-4557-8C19-DD792FCC5B9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758760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5ED690-97D8-4E1F-8CCE-78D31A017A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10070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6240" y="5275221"/>
            <a:ext cx="8783082" cy="1630391"/>
          </a:xfrm>
        </p:spPr>
        <p:txBody>
          <a:bodyPr anchor="t"/>
          <a:lstStyle>
            <a:lvl1pPr algn="l">
              <a:defRPr sz="452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6240" y="3479380"/>
            <a:ext cx="8783082" cy="1795710"/>
          </a:xfrm>
        </p:spPr>
        <p:txBody>
          <a:bodyPr anchor="b"/>
          <a:lstStyle>
            <a:lvl1pPr marL="0" indent="0">
              <a:buNone/>
              <a:defRPr sz="2260"/>
            </a:lvl1pPr>
            <a:lvl2pPr marL="513106" indent="0">
              <a:buNone/>
              <a:defRPr sz="2034"/>
            </a:lvl2pPr>
            <a:lvl3pPr marL="1026198" indent="0">
              <a:buNone/>
              <a:defRPr sz="1808"/>
            </a:lvl3pPr>
            <a:lvl4pPr marL="1539301" indent="0">
              <a:buNone/>
              <a:defRPr sz="1582"/>
            </a:lvl4pPr>
            <a:lvl5pPr marL="2052388" indent="0">
              <a:buNone/>
              <a:defRPr sz="1582"/>
            </a:lvl5pPr>
            <a:lvl6pPr marL="2565474" indent="0">
              <a:buNone/>
              <a:defRPr sz="1582"/>
            </a:lvl6pPr>
            <a:lvl7pPr marL="3078562" indent="0">
              <a:buNone/>
              <a:defRPr sz="1582"/>
            </a:lvl7pPr>
            <a:lvl8pPr marL="3591654" indent="0">
              <a:buNone/>
              <a:defRPr sz="1582"/>
            </a:lvl8pPr>
            <a:lvl9pPr marL="4104751" indent="0">
              <a:buNone/>
              <a:defRPr sz="158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626309-5D2A-4CF9-A1A1-F6F8FF4E2A9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894008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6660" y="1915492"/>
            <a:ext cx="4563758" cy="5417536"/>
          </a:xfrm>
        </p:spPr>
        <p:txBody>
          <a:bodyPr/>
          <a:lstStyle>
            <a:lvl1pPr>
              <a:defRPr sz="3164"/>
            </a:lvl1pPr>
            <a:lvl2pPr>
              <a:defRPr sz="2712"/>
            </a:lvl2pPr>
            <a:lvl3pPr>
              <a:defRPr sz="2260"/>
            </a:lvl3pPr>
            <a:lvl4pPr>
              <a:defRPr sz="2034"/>
            </a:lvl4pPr>
            <a:lvl5pPr>
              <a:defRPr sz="2034"/>
            </a:lvl5pPr>
            <a:lvl6pPr>
              <a:defRPr sz="2034"/>
            </a:lvl6pPr>
            <a:lvl7pPr>
              <a:defRPr sz="2034"/>
            </a:lvl7pPr>
            <a:lvl8pPr>
              <a:defRPr sz="2034"/>
            </a:lvl8pPr>
            <a:lvl9pPr>
              <a:defRPr sz="203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52628" y="1915492"/>
            <a:ext cx="4563758" cy="5417536"/>
          </a:xfrm>
        </p:spPr>
        <p:txBody>
          <a:bodyPr/>
          <a:lstStyle>
            <a:lvl1pPr>
              <a:defRPr sz="3164"/>
            </a:lvl1pPr>
            <a:lvl2pPr>
              <a:defRPr sz="2712"/>
            </a:lvl2pPr>
            <a:lvl3pPr>
              <a:defRPr sz="2260"/>
            </a:lvl3pPr>
            <a:lvl4pPr>
              <a:defRPr sz="2034"/>
            </a:lvl4pPr>
            <a:lvl5pPr>
              <a:defRPr sz="2034"/>
            </a:lvl5pPr>
            <a:lvl6pPr>
              <a:defRPr sz="2034"/>
            </a:lvl6pPr>
            <a:lvl7pPr>
              <a:defRPr sz="2034"/>
            </a:lvl7pPr>
            <a:lvl8pPr>
              <a:defRPr sz="2034"/>
            </a:lvl8pPr>
            <a:lvl9pPr>
              <a:defRPr sz="203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85E852-C22D-4C43-B3DD-FE28953F0F7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794031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655" y="1837574"/>
            <a:ext cx="4565553" cy="765790"/>
          </a:xfrm>
        </p:spPr>
        <p:txBody>
          <a:bodyPr anchor="b"/>
          <a:lstStyle>
            <a:lvl1pPr marL="0" indent="0">
              <a:buNone/>
              <a:defRPr sz="2712" b="1"/>
            </a:lvl1pPr>
            <a:lvl2pPr marL="513106" indent="0">
              <a:buNone/>
              <a:defRPr sz="2260" b="1"/>
            </a:lvl2pPr>
            <a:lvl3pPr marL="1026198" indent="0">
              <a:buNone/>
              <a:defRPr sz="2034" b="1"/>
            </a:lvl3pPr>
            <a:lvl4pPr marL="1539301" indent="0">
              <a:buNone/>
              <a:defRPr sz="1808" b="1"/>
            </a:lvl4pPr>
            <a:lvl5pPr marL="2052388" indent="0">
              <a:buNone/>
              <a:defRPr sz="1808" b="1"/>
            </a:lvl5pPr>
            <a:lvl6pPr marL="2565474" indent="0">
              <a:buNone/>
              <a:defRPr sz="1808" b="1"/>
            </a:lvl6pPr>
            <a:lvl7pPr marL="3078562" indent="0">
              <a:buNone/>
              <a:defRPr sz="1808" b="1"/>
            </a:lvl7pPr>
            <a:lvl8pPr marL="3591654" indent="0">
              <a:buNone/>
              <a:defRPr sz="1808" b="1"/>
            </a:lvl8pPr>
            <a:lvl9pPr marL="4104751" indent="0">
              <a:buNone/>
              <a:defRPr sz="180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6655" y="2603344"/>
            <a:ext cx="4565553" cy="4729655"/>
          </a:xfrm>
        </p:spPr>
        <p:txBody>
          <a:bodyPr/>
          <a:lstStyle>
            <a:lvl1pPr>
              <a:defRPr sz="2712"/>
            </a:lvl1pPr>
            <a:lvl2pPr>
              <a:defRPr sz="2260"/>
            </a:lvl2pPr>
            <a:lvl3pPr>
              <a:defRPr sz="2034"/>
            </a:lvl3pPr>
            <a:lvl4pPr>
              <a:defRPr sz="1808"/>
            </a:lvl4pPr>
            <a:lvl5pPr>
              <a:defRPr sz="1808"/>
            </a:lvl5pPr>
            <a:lvl6pPr>
              <a:defRPr sz="1808"/>
            </a:lvl6pPr>
            <a:lvl7pPr>
              <a:defRPr sz="1808"/>
            </a:lvl7pPr>
            <a:lvl8pPr>
              <a:defRPr sz="1808"/>
            </a:lvl8pPr>
            <a:lvl9pPr>
              <a:defRPr sz="180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9250" y="1837574"/>
            <a:ext cx="4567346" cy="765790"/>
          </a:xfrm>
        </p:spPr>
        <p:txBody>
          <a:bodyPr anchor="b"/>
          <a:lstStyle>
            <a:lvl1pPr marL="0" indent="0">
              <a:buNone/>
              <a:defRPr sz="2712" b="1"/>
            </a:lvl1pPr>
            <a:lvl2pPr marL="513106" indent="0">
              <a:buNone/>
              <a:defRPr sz="2260" b="1"/>
            </a:lvl2pPr>
            <a:lvl3pPr marL="1026198" indent="0">
              <a:buNone/>
              <a:defRPr sz="2034" b="1"/>
            </a:lvl3pPr>
            <a:lvl4pPr marL="1539301" indent="0">
              <a:buNone/>
              <a:defRPr sz="1808" b="1"/>
            </a:lvl4pPr>
            <a:lvl5pPr marL="2052388" indent="0">
              <a:buNone/>
              <a:defRPr sz="1808" b="1"/>
            </a:lvl5pPr>
            <a:lvl6pPr marL="2565474" indent="0">
              <a:buNone/>
              <a:defRPr sz="1808" b="1"/>
            </a:lvl6pPr>
            <a:lvl7pPr marL="3078562" indent="0">
              <a:buNone/>
              <a:defRPr sz="1808" b="1"/>
            </a:lvl7pPr>
            <a:lvl8pPr marL="3591654" indent="0">
              <a:buNone/>
              <a:defRPr sz="1808" b="1"/>
            </a:lvl8pPr>
            <a:lvl9pPr marL="4104751" indent="0">
              <a:buNone/>
              <a:defRPr sz="180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249250" y="2603344"/>
            <a:ext cx="4567346" cy="4729655"/>
          </a:xfrm>
        </p:spPr>
        <p:txBody>
          <a:bodyPr/>
          <a:lstStyle>
            <a:lvl1pPr>
              <a:defRPr sz="2712"/>
            </a:lvl1pPr>
            <a:lvl2pPr>
              <a:defRPr sz="2260"/>
            </a:lvl2pPr>
            <a:lvl3pPr>
              <a:defRPr sz="2034"/>
            </a:lvl3pPr>
            <a:lvl4pPr>
              <a:defRPr sz="1808"/>
            </a:lvl4pPr>
            <a:lvl5pPr>
              <a:defRPr sz="1808"/>
            </a:lvl5pPr>
            <a:lvl6pPr>
              <a:defRPr sz="1808"/>
            </a:lvl6pPr>
            <a:lvl7pPr>
              <a:defRPr sz="1808"/>
            </a:lvl7pPr>
            <a:lvl8pPr>
              <a:defRPr sz="1808"/>
            </a:lvl8pPr>
            <a:lvl9pPr>
              <a:defRPr sz="180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6E1135C-E844-45C6-9B2C-E0E9B70D605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69327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4D8766-FBA6-410C-8A1F-489D5DC7948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674389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351535-4032-417B-85C0-17508383B01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237287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724" y="326924"/>
            <a:ext cx="3399498" cy="1390964"/>
          </a:xfrm>
        </p:spPr>
        <p:txBody>
          <a:bodyPr anchor="b"/>
          <a:lstStyle>
            <a:lvl1pPr algn="l">
              <a:defRPr sz="226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39931" y="327146"/>
            <a:ext cx="5776455" cy="7006122"/>
          </a:xfrm>
        </p:spPr>
        <p:txBody>
          <a:bodyPr/>
          <a:lstStyle>
            <a:lvl1pPr>
              <a:defRPr sz="3616"/>
            </a:lvl1pPr>
            <a:lvl2pPr>
              <a:defRPr sz="3164"/>
            </a:lvl2pPr>
            <a:lvl3pPr>
              <a:defRPr sz="2712"/>
            </a:lvl3pPr>
            <a:lvl4pPr>
              <a:defRPr sz="2260"/>
            </a:lvl4pPr>
            <a:lvl5pPr>
              <a:defRPr sz="2260"/>
            </a:lvl5pPr>
            <a:lvl6pPr>
              <a:defRPr sz="2260"/>
            </a:lvl6pPr>
            <a:lvl7pPr>
              <a:defRPr sz="2260"/>
            </a:lvl7pPr>
            <a:lvl8pPr>
              <a:defRPr sz="2260"/>
            </a:lvl8pPr>
            <a:lvl9pPr>
              <a:defRPr sz="226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724" y="1718045"/>
            <a:ext cx="3399498" cy="5615159"/>
          </a:xfrm>
        </p:spPr>
        <p:txBody>
          <a:bodyPr/>
          <a:lstStyle>
            <a:lvl1pPr marL="0" indent="0">
              <a:buNone/>
              <a:defRPr sz="1582"/>
            </a:lvl1pPr>
            <a:lvl2pPr marL="513106" indent="0">
              <a:buNone/>
              <a:defRPr sz="1356"/>
            </a:lvl2pPr>
            <a:lvl3pPr marL="1026198" indent="0">
              <a:buNone/>
              <a:defRPr sz="1130"/>
            </a:lvl3pPr>
            <a:lvl4pPr marL="1539301" indent="0">
              <a:buNone/>
              <a:defRPr sz="1017"/>
            </a:lvl4pPr>
            <a:lvl5pPr marL="2052388" indent="0">
              <a:buNone/>
              <a:defRPr sz="1017"/>
            </a:lvl5pPr>
            <a:lvl6pPr marL="2565474" indent="0">
              <a:buNone/>
              <a:defRPr sz="1017"/>
            </a:lvl6pPr>
            <a:lvl7pPr marL="3078562" indent="0">
              <a:buNone/>
              <a:defRPr sz="1017"/>
            </a:lvl7pPr>
            <a:lvl8pPr marL="3591654" indent="0">
              <a:buNone/>
              <a:defRPr sz="1017"/>
            </a:lvl8pPr>
            <a:lvl9pPr marL="4104751" indent="0">
              <a:buNone/>
              <a:defRPr sz="101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D8353B-3333-4A27-AC05-46FA1A49319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41927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BB9C-38B9-4990-8234-50C335FF56E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494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5351" y="5746371"/>
            <a:ext cx="6199823" cy="678381"/>
          </a:xfrm>
        </p:spPr>
        <p:txBody>
          <a:bodyPr anchor="b"/>
          <a:lstStyle>
            <a:lvl1pPr algn="l">
              <a:defRPr sz="226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5351" y="733515"/>
            <a:ext cx="6199823" cy="4925378"/>
          </a:xfrm>
        </p:spPr>
        <p:txBody>
          <a:bodyPr/>
          <a:lstStyle>
            <a:lvl1pPr marL="0" indent="0">
              <a:buNone/>
              <a:defRPr sz="3616"/>
            </a:lvl1pPr>
            <a:lvl2pPr marL="513106" indent="0">
              <a:buNone/>
              <a:defRPr sz="3164"/>
            </a:lvl2pPr>
            <a:lvl3pPr marL="1026198" indent="0">
              <a:buNone/>
              <a:defRPr sz="2712"/>
            </a:lvl3pPr>
            <a:lvl4pPr marL="1539301" indent="0">
              <a:buNone/>
              <a:defRPr sz="2260"/>
            </a:lvl4pPr>
            <a:lvl5pPr marL="2052388" indent="0">
              <a:buNone/>
              <a:defRPr sz="2260"/>
            </a:lvl5pPr>
            <a:lvl6pPr marL="2565474" indent="0">
              <a:buNone/>
              <a:defRPr sz="2260"/>
            </a:lvl6pPr>
            <a:lvl7pPr marL="3078562" indent="0">
              <a:buNone/>
              <a:defRPr sz="2260"/>
            </a:lvl7pPr>
            <a:lvl8pPr marL="3591654" indent="0">
              <a:buNone/>
              <a:defRPr sz="2260"/>
            </a:lvl8pPr>
            <a:lvl9pPr marL="4104751" indent="0">
              <a:buNone/>
              <a:defRPr sz="226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5351" y="6424917"/>
            <a:ext cx="6199823" cy="963414"/>
          </a:xfrm>
        </p:spPr>
        <p:txBody>
          <a:bodyPr/>
          <a:lstStyle>
            <a:lvl1pPr marL="0" indent="0">
              <a:buNone/>
              <a:defRPr sz="1582"/>
            </a:lvl1pPr>
            <a:lvl2pPr marL="513106" indent="0">
              <a:buNone/>
              <a:defRPr sz="1356"/>
            </a:lvl2pPr>
            <a:lvl3pPr marL="1026198" indent="0">
              <a:buNone/>
              <a:defRPr sz="1130"/>
            </a:lvl3pPr>
            <a:lvl4pPr marL="1539301" indent="0">
              <a:buNone/>
              <a:defRPr sz="1017"/>
            </a:lvl4pPr>
            <a:lvl5pPr marL="2052388" indent="0">
              <a:buNone/>
              <a:defRPr sz="1017"/>
            </a:lvl5pPr>
            <a:lvl6pPr marL="2565474" indent="0">
              <a:buNone/>
              <a:defRPr sz="1017"/>
            </a:lvl6pPr>
            <a:lvl7pPr marL="3078562" indent="0">
              <a:buNone/>
              <a:defRPr sz="1017"/>
            </a:lvl7pPr>
            <a:lvl8pPr marL="3591654" indent="0">
              <a:buNone/>
              <a:defRPr sz="1017"/>
            </a:lvl8pPr>
            <a:lvl9pPr marL="4104751" indent="0">
              <a:buNone/>
              <a:defRPr sz="101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C2DCA5-4009-4B1E-9978-8CA8D4DF289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715574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F0CDBB-B136-48D1-8B03-0E7C3826446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983091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91452" y="328860"/>
            <a:ext cx="2324934" cy="700422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660" y="328860"/>
            <a:ext cx="6802583" cy="700422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9941C2-D524-41B3-A3C6-CD522550E9A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027374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516660" y="328860"/>
            <a:ext cx="9299734" cy="70042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01C296-0DCF-4BD3-BAB3-F4F1919FAB5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11070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5015" y="2046542"/>
            <a:ext cx="8912245" cy="3414700"/>
          </a:xfrm>
        </p:spPr>
        <p:txBody>
          <a:bodyPr anchor="b"/>
          <a:lstStyle>
            <a:lvl1pPr>
              <a:defRPr sz="678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5015" y="5493547"/>
            <a:ext cx="8912245" cy="1795710"/>
          </a:xfrm>
        </p:spPr>
        <p:txBody>
          <a:bodyPr/>
          <a:lstStyle>
            <a:lvl1pPr marL="0" indent="0">
              <a:buNone/>
              <a:defRPr sz="2712">
                <a:solidFill>
                  <a:schemeClr val="tx1"/>
                </a:solidFill>
              </a:defRPr>
            </a:lvl1pPr>
            <a:lvl2pPr marL="516636" indent="0">
              <a:buNone/>
              <a:defRPr sz="2260">
                <a:solidFill>
                  <a:schemeClr val="tx1">
                    <a:tint val="75000"/>
                  </a:schemeClr>
                </a:solidFill>
              </a:defRPr>
            </a:lvl2pPr>
            <a:lvl3pPr marL="1033272" indent="0">
              <a:buNone/>
              <a:defRPr sz="2034">
                <a:solidFill>
                  <a:schemeClr val="tx1">
                    <a:tint val="75000"/>
                  </a:schemeClr>
                </a:solidFill>
              </a:defRPr>
            </a:lvl3pPr>
            <a:lvl4pPr marL="1549908" indent="0">
              <a:buNone/>
              <a:defRPr sz="1808">
                <a:solidFill>
                  <a:schemeClr val="tx1">
                    <a:tint val="75000"/>
                  </a:schemeClr>
                </a:solidFill>
              </a:defRPr>
            </a:lvl4pPr>
            <a:lvl5pPr marL="2066544" indent="0">
              <a:buNone/>
              <a:defRPr sz="1808">
                <a:solidFill>
                  <a:schemeClr val="tx1">
                    <a:tint val="75000"/>
                  </a:schemeClr>
                </a:solidFill>
              </a:defRPr>
            </a:lvl5pPr>
            <a:lvl6pPr marL="2583180" indent="0">
              <a:buNone/>
              <a:defRPr sz="1808">
                <a:solidFill>
                  <a:schemeClr val="tx1">
                    <a:tint val="75000"/>
                  </a:schemeClr>
                </a:solidFill>
              </a:defRPr>
            </a:lvl6pPr>
            <a:lvl7pPr marL="3099816" indent="0">
              <a:buNone/>
              <a:defRPr sz="1808">
                <a:solidFill>
                  <a:schemeClr val="tx1">
                    <a:tint val="75000"/>
                  </a:schemeClr>
                </a:solidFill>
              </a:defRPr>
            </a:lvl7pPr>
            <a:lvl8pPr marL="3616452" indent="0">
              <a:buNone/>
              <a:defRPr sz="1808">
                <a:solidFill>
                  <a:schemeClr val="tx1">
                    <a:tint val="75000"/>
                  </a:schemeClr>
                </a:solidFill>
              </a:defRPr>
            </a:lvl8pPr>
            <a:lvl9pPr marL="4133088" indent="0">
              <a:buNone/>
              <a:defRPr sz="18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B5C07-D729-4765-B658-CBC287F351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851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0396" y="2185256"/>
            <a:ext cx="4391541" cy="5208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31101" y="2185256"/>
            <a:ext cx="4391541" cy="5208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CBB-9EE9-48EB-9382-BB971AEF678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690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742" y="437053"/>
            <a:ext cx="8912245" cy="15866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1743" y="2012337"/>
            <a:ext cx="4371359" cy="986215"/>
          </a:xfrm>
        </p:spPr>
        <p:txBody>
          <a:bodyPr anchor="b"/>
          <a:lstStyle>
            <a:lvl1pPr marL="0" indent="0">
              <a:buNone/>
              <a:defRPr sz="2712" b="1"/>
            </a:lvl1pPr>
            <a:lvl2pPr marL="516636" indent="0">
              <a:buNone/>
              <a:defRPr sz="2260" b="1"/>
            </a:lvl2pPr>
            <a:lvl3pPr marL="1033272" indent="0">
              <a:buNone/>
              <a:defRPr sz="2034" b="1"/>
            </a:lvl3pPr>
            <a:lvl4pPr marL="1549908" indent="0">
              <a:buNone/>
              <a:defRPr sz="1808" b="1"/>
            </a:lvl4pPr>
            <a:lvl5pPr marL="2066544" indent="0">
              <a:buNone/>
              <a:defRPr sz="1808" b="1"/>
            </a:lvl5pPr>
            <a:lvl6pPr marL="2583180" indent="0">
              <a:buNone/>
              <a:defRPr sz="1808" b="1"/>
            </a:lvl6pPr>
            <a:lvl7pPr marL="3099816" indent="0">
              <a:buNone/>
              <a:defRPr sz="1808" b="1"/>
            </a:lvl7pPr>
            <a:lvl8pPr marL="3616452" indent="0">
              <a:buNone/>
              <a:defRPr sz="1808" b="1"/>
            </a:lvl8pPr>
            <a:lvl9pPr marL="4133088" indent="0">
              <a:buNone/>
              <a:defRPr sz="180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1743" y="2998552"/>
            <a:ext cx="4371359" cy="441041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31101" y="2012337"/>
            <a:ext cx="4392887" cy="986215"/>
          </a:xfrm>
        </p:spPr>
        <p:txBody>
          <a:bodyPr anchor="b"/>
          <a:lstStyle>
            <a:lvl1pPr marL="0" indent="0">
              <a:buNone/>
              <a:defRPr sz="2712" b="1"/>
            </a:lvl1pPr>
            <a:lvl2pPr marL="516636" indent="0">
              <a:buNone/>
              <a:defRPr sz="2260" b="1"/>
            </a:lvl2pPr>
            <a:lvl3pPr marL="1033272" indent="0">
              <a:buNone/>
              <a:defRPr sz="2034" b="1"/>
            </a:lvl3pPr>
            <a:lvl4pPr marL="1549908" indent="0">
              <a:buNone/>
              <a:defRPr sz="1808" b="1"/>
            </a:lvl4pPr>
            <a:lvl5pPr marL="2066544" indent="0">
              <a:buNone/>
              <a:defRPr sz="1808" b="1"/>
            </a:lvl5pPr>
            <a:lvl6pPr marL="2583180" indent="0">
              <a:buNone/>
              <a:defRPr sz="1808" b="1"/>
            </a:lvl6pPr>
            <a:lvl7pPr marL="3099816" indent="0">
              <a:buNone/>
              <a:defRPr sz="1808" b="1"/>
            </a:lvl7pPr>
            <a:lvl8pPr marL="3616452" indent="0">
              <a:buNone/>
              <a:defRPr sz="1808" b="1"/>
            </a:lvl8pPr>
            <a:lvl9pPr marL="4133088" indent="0">
              <a:buNone/>
              <a:defRPr sz="180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31101" y="2998552"/>
            <a:ext cx="4392887" cy="441041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2DF9-0C99-402E-A29B-79D47C97E22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754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8907-C54A-4434-B345-A1CA98D6318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718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AF6F3-6C7A-4AB5-8AB8-C787B1E3FB0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118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742" y="547264"/>
            <a:ext cx="3332674" cy="1915425"/>
          </a:xfrm>
        </p:spPr>
        <p:txBody>
          <a:bodyPr anchor="b"/>
          <a:lstStyle>
            <a:lvl1pPr>
              <a:defRPr sz="3616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92887" y="1181941"/>
            <a:ext cx="5231100" cy="5833684"/>
          </a:xfrm>
        </p:spPr>
        <p:txBody>
          <a:bodyPr/>
          <a:lstStyle>
            <a:lvl1pPr>
              <a:defRPr sz="3616"/>
            </a:lvl1pPr>
            <a:lvl2pPr>
              <a:defRPr sz="3164"/>
            </a:lvl2pPr>
            <a:lvl3pPr>
              <a:defRPr sz="2712"/>
            </a:lvl3pPr>
            <a:lvl4pPr>
              <a:defRPr sz="2260"/>
            </a:lvl4pPr>
            <a:lvl5pPr>
              <a:defRPr sz="2260"/>
            </a:lvl5pPr>
            <a:lvl6pPr>
              <a:defRPr sz="2260"/>
            </a:lvl6pPr>
            <a:lvl7pPr>
              <a:defRPr sz="2260"/>
            </a:lvl7pPr>
            <a:lvl8pPr>
              <a:defRPr sz="2260"/>
            </a:lvl8pPr>
            <a:lvl9pPr>
              <a:defRPr sz="226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1742" y="2462689"/>
            <a:ext cx="3332674" cy="4562436"/>
          </a:xfrm>
        </p:spPr>
        <p:txBody>
          <a:bodyPr/>
          <a:lstStyle>
            <a:lvl1pPr marL="0" indent="0">
              <a:buNone/>
              <a:defRPr sz="1808"/>
            </a:lvl1pPr>
            <a:lvl2pPr marL="516636" indent="0">
              <a:buNone/>
              <a:defRPr sz="1582"/>
            </a:lvl2pPr>
            <a:lvl3pPr marL="1033272" indent="0">
              <a:buNone/>
              <a:defRPr sz="1356"/>
            </a:lvl3pPr>
            <a:lvl4pPr marL="1549908" indent="0">
              <a:buNone/>
              <a:defRPr sz="1130"/>
            </a:lvl4pPr>
            <a:lvl5pPr marL="2066544" indent="0">
              <a:buNone/>
              <a:defRPr sz="1130"/>
            </a:lvl5pPr>
            <a:lvl6pPr marL="2583180" indent="0">
              <a:buNone/>
              <a:defRPr sz="1130"/>
            </a:lvl6pPr>
            <a:lvl7pPr marL="3099816" indent="0">
              <a:buNone/>
              <a:defRPr sz="1130"/>
            </a:lvl7pPr>
            <a:lvl8pPr marL="3616452" indent="0">
              <a:buNone/>
              <a:defRPr sz="1130"/>
            </a:lvl8pPr>
            <a:lvl9pPr marL="4133088" indent="0">
              <a:buNone/>
              <a:defRPr sz="113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F2BA2-E48D-4602-BA8E-A03584B1399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925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742" y="547264"/>
            <a:ext cx="3332674" cy="1915425"/>
          </a:xfrm>
        </p:spPr>
        <p:txBody>
          <a:bodyPr anchor="b"/>
          <a:lstStyle>
            <a:lvl1pPr>
              <a:defRPr sz="3616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92887" y="1181941"/>
            <a:ext cx="5231100" cy="5833684"/>
          </a:xfrm>
        </p:spPr>
        <p:txBody>
          <a:bodyPr anchor="t"/>
          <a:lstStyle>
            <a:lvl1pPr marL="0" indent="0">
              <a:buNone/>
              <a:defRPr sz="3616"/>
            </a:lvl1pPr>
            <a:lvl2pPr marL="516636" indent="0">
              <a:buNone/>
              <a:defRPr sz="3164"/>
            </a:lvl2pPr>
            <a:lvl3pPr marL="1033272" indent="0">
              <a:buNone/>
              <a:defRPr sz="2712"/>
            </a:lvl3pPr>
            <a:lvl4pPr marL="1549908" indent="0">
              <a:buNone/>
              <a:defRPr sz="2260"/>
            </a:lvl4pPr>
            <a:lvl5pPr marL="2066544" indent="0">
              <a:buNone/>
              <a:defRPr sz="2260"/>
            </a:lvl5pPr>
            <a:lvl6pPr marL="2583180" indent="0">
              <a:buNone/>
              <a:defRPr sz="2260"/>
            </a:lvl6pPr>
            <a:lvl7pPr marL="3099816" indent="0">
              <a:buNone/>
              <a:defRPr sz="2260"/>
            </a:lvl7pPr>
            <a:lvl8pPr marL="3616452" indent="0">
              <a:buNone/>
              <a:defRPr sz="2260"/>
            </a:lvl8pPr>
            <a:lvl9pPr marL="4133088" indent="0">
              <a:buNone/>
              <a:defRPr sz="226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1742" y="2462689"/>
            <a:ext cx="3332674" cy="4562436"/>
          </a:xfrm>
        </p:spPr>
        <p:txBody>
          <a:bodyPr/>
          <a:lstStyle>
            <a:lvl1pPr marL="0" indent="0">
              <a:buNone/>
              <a:defRPr sz="1808"/>
            </a:lvl1pPr>
            <a:lvl2pPr marL="516636" indent="0">
              <a:buNone/>
              <a:defRPr sz="1582"/>
            </a:lvl2pPr>
            <a:lvl3pPr marL="1033272" indent="0">
              <a:buNone/>
              <a:defRPr sz="1356"/>
            </a:lvl3pPr>
            <a:lvl4pPr marL="1549908" indent="0">
              <a:buNone/>
              <a:defRPr sz="1130"/>
            </a:lvl4pPr>
            <a:lvl5pPr marL="2066544" indent="0">
              <a:buNone/>
              <a:defRPr sz="1130"/>
            </a:lvl5pPr>
            <a:lvl6pPr marL="2583180" indent="0">
              <a:buNone/>
              <a:defRPr sz="1130"/>
            </a:lvl6pPr>
            <a:lvl7pPr marL="3099816" indent="0">
              <a:buNone/>
              <a:defRPr sz="1130"/>
            </a:lvl7pPr>
            <a:lvl8pPr marL="3616452" indent="0">
              <a:buNone/>
              <a:defRPr sz="1130"/>
            </a:lvl8pPr>
            <a:lvl9pPr marL="4133088" indent="0">
              <a:buNone/>
              <a:defRPr sz="113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F69D-F1BE-4786-A384-907DE08AC6B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644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0397" y="437053"/>
            <a:ext cx="8912245" cy="1586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0397" y="2185256"/>
            <a:ext cx="8912245" cy="520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0396" y="7608494"/>
            <a:ext cx="2324934" cy="4370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9B11-B530-4D12-B16B-7E39BAE919F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2819" y="7608494"/>
            <a:ext cx="3487400" cy="4370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97708" y="7608494"/>
            <a:ext cx="2324934" cy="4370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090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8" r:id="rId1"/>
    <p:sldLayoutId id="2147484009" r:id="rId2"/>
    <p:sldLayoutId id="2147484010" r:id="rId3"/>
    <p:sldLayoutId id="2147484011" r:id="rId4"/>
    <p:sldLayoutId id="2147484012" r:id="rId5"/>
    <p:sldLayoutId id="2147484013" r:id="rId6"/>
    <p:sldLayoutId id="2147484014" r:id="rId7"/>
    <p:sldLayoutId id="2147484015" r:id="rId8"/>
    <p:sldLayoutId id="2147484016" r:id="rId9"/>
    <p:sldLayoutId id="2147484017" r:id="rId10"/>
    <p:sldLayoutId id="2147484018" r:id="rId11"/>
  </p:sldLayoutIdLst>
  <p:hf hdr="0" ftr="0" dt="0"/>
  <p:txStyles>
    <p:titleStyle>
      <a:lvl1pPr algn="l" defTabSz="1033272" rtl="0" eaLnBrk="1" latinLnBrk="0" hangingPunct="1">
        <a:lnSpc>
          <a:spcPct val="90000"/>
        </a:lnSpc>
        <a:spcBef>
          <a:spcPct val="0"/>
        </a:spcBef>
        <a:buNone/>
        <a:defRPr sz="49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8318" indent="-258318" algn="l" defTabSz="1033272" rtl="0" eaLnBrk="1" latinLnBrk="0" hangingPunct="1">
        <a:lnSpc>
          <a:spcPct val="90000"/>
        </a:lnSpc>
        <a:spcBef>
          <a:spcPts val="1130"/>
        </a:spcBef>
        <a:buFont typeface="Arial" panose="020B0604020202020204" pitchFamily="34" charset="0"/>
        <a:buChar char="•"/>
        <a:defRPr sz="3164" kern="1200">
          <a:solidFill>
            <a:schemeClr val="tx1"/>
          </a:solidFill>
          <a:latin typeface="+mn-lt"/>
          <a:ea typeface="+mn-ea"/>
          <a:cs typeface="+mn-cs"/>
        </a:defRPr>
      </a:lvl1pPr>
      <a:lvl2pPr marL="774954" indent="-258318" algn="l" defTabSz="1033272" rtl="0" eaLnBrk="1" latinLnBrk="0" hangingPunct="1">
        <a:lnSpc>
          <a:spcPct val="90000"/>
        </a:lnSpc>
        <a:spcBef>
          <a:spcPts val="565"/>
        </a:spcBef>
        <a:buFont typeface="Arial" panose="020B0604020202020204" pitchFamily="34" charset="0"/>
        <a:buChar char="•"/>
        <a:defRPr sz="2712" kern="1200">
          <a:solidFill>
            <a:schemeClr val="tx1"/>
          </a:solidFill>
          <a:latin typeface="+mn-lt"/>
          <a:ea typeface="+mn-ea"/>
          <a:cs typeface="+mn-cs"/>
        </a:defRPr>
      </a:lvl2pPr>
      <a:lvl3pPr marL="1291590" indent="-258318" algn="l" defTabSz="1033272" rtl="0" eaLnBrk="1" latinLnBrk="0" hangingPunct="1">
        <a:lnSpc>
          <a:spcPct val="90000"/>
        </a:lnSpc>
        <a:spcBef>
          <a:spcPts val="565"/>
        </a:spcBef>
        <a:buFont typeface="Arial" panose="020B0604020202020204" pitchFamily="34" charset="0"/>
        <a:buChar char="•"/>
        <a:defRPr sz="2260" kern="1200">
          <a:solidFill>
            <a:schemeClr val="tx1"/>
          </a:solidFill>
          <a:latin typeface="+mn-lt"/>
          <a:ea typeface="+mn-ea"/>
          <a:cs typeface="+mn-cs"/>
        </a:defRPr>
      </a:lvl3pPr>
      <a:lvl4pPr marL="1808226" indent="-258318" algn="l" defTabSz="1033272" rtl="0" eaLnBrk="1" latinLnBrk="0" hangingPunct="1">
        <a:lnSpc>
          <a:spcPct val="90000"/>
        </a:lnSpc>
        <a:spcBef>
          <a:spcPts val="565"/>
        </a:spcBef>
        <a:buFont typeface="Arial" panose="020B0604020202020204" pitchFamily="34" charset="0"/>
        <a:buChar char="•"/>
        <a:defRPr sz="2034" kern="1200">
          <a:solidFill>
            <a:schemeClr val="tx1"/>
          </a:solidFill>
          <a:latin typeface="+mn-lt"/>
          <a:ea typeface="+mn-ea"/>
          <a:cs typeface="+mn-cs"/>
        </a:defRPr>
      </a:lvl4pPr>
      <a:lvl5pPr marL="2324862" indent="-258318" algn="l" defTabSz="1033272" rtl="0" eaLnBrk="1" latinLnBrk="0" hangingPunct="1">
        <a:lnSpc>
          <a:spcPct val="90000"/>
        </a:lnSpc>
        <a:spcBef>
          <a:spcPts val="565"/>
        </a:spcBef>
        <a:buFont typeface="Arial" panose="020B0604020202020204" pitchFamily="34" charset="0"/>
        <a:buChar char="•"/>
        <a:defRPr sz="2034" kern="1200">
          <a:solidFill>
            <a:schemeClr val="tx1"/>
          </a:solidFill>
          <a:latin typeface="+mn-lt"/>
          <a:ea typeface="+mn-ea"/>
          <a:cs typeface="+mn-cs"/>
        </a:defRPr>
      </a:lvl5pPr>
      <a:lvl6pPr marL="2841498" indent="-258318" algn="l" defTabSz="1033272" rtl="0" eaLnBrk="1" latinLnBrk="0" hangingPunct="1">
        <a:lnSpc>
          <a:spcPct val="90000"/>
        </a:lnSpc>
        <a:spcBef>
          <a:spcPts val="565"/>
        </a:spcBef>
        <a:buFont typeface="Arial" panose="020B0604020202020204" pitchFamily="34" charset="0"/>
        <a:buChar char="•"/>
        <a:defRPr sz="2034" kern="1200">
          <a:solidFill>
            <a:schemeClr val="tx1"/>
          </a:solidFill>
          <a:latin typeface="+mn-lt"/>
          <a:ea typeface="+mn-ea"/>
          <a:cs typeface="+mn-cs"/>
        </a:defRPr>
      </a:lvl6pPr>
      <a:lvl7pPr marL="3358134" indent="-258318" algn="l" defTabSz="1033272" rtl="0" eaLnBrk="1" latinLnBrk="0" hangingPunct="1">
        <a:lnSpc>
          <a:spcPct val="90000"/>
        </a:lnSpc>
        <a:spcBef>
          <a:spcPts val="565"/>
        </a:spcBef>
        <a:buFont typeface="Arial" panose="020B0604020202020204" pitchFamily="34" charset="0"/>
        <a:buChar char="•"/>
        <a:defRPr sz="2034" kern="1200">
          <a:solidFill>
            <a:schemeClr val="tx1"/>
          </a:solidFill>
          <a:latin typeface="+mn-lt"/>
          <a:ea typeface="+mn-ea"/>
          <a:cs typeface="+mn-cs"/>
        </a:defRPr>
      </a:lvl7pPr>
      <a:lvl8pPr marL="3874770" indent="-258318" algn="l" defTabSz="1033272" rtl="0" eaLnBrk="1" latinLnBrk="0" hangingPunct="1">
        <a:lnSpc>
          <a:spcPct val="90000"/>
        </a:lnSpc>
        <a:spcBef>
          <a:spcPts val="565"/>
        </a:spcBef>
        <a:buFont typeface="Arial" panose="020B0604020202020204" pitchFamily="34" charset="0"/>
        <a:buChar char="•"/>
        <a:defRPr sz="2034" kern="1200">
          <a:solidFill>
            <a:schemeClr val="tx1"/>
          </a:solidFill>
          <a:latin typeface="+mn-lt"/>
          <a:ea typeface="+mn-ea"/>
          <a:cs typeface="+mn-cs"/>
        </a:defRPr>
      </a:lvl8pPr>
      <a:lvl9pPr marL="4391406" indent="-258318" algn="l" defTabSz="1033272" rtl="0" eaLnBrk="1" latinLnBrk="0" hangingPunct="1">
        <a:lnSpc>
          <a:spcPct val="90000"/>
        </a:lnSpc>
        <a:spcBef>
          <a:spcPts val="565"/>
        </a:spcBef>
        <a:buFont typeface="Arial" panose="020B0604020202020204" pitchFamily="34" charset="0"/>
        <a:buChar char="•"/>
        <a:defRPr sz="20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33272" rtl="0" eaLnBrk="1" latinLnBrk="0" hangingPunct="1">
        <a:defRPr sz="2034" kern="1200">
          <a:solidFill>
            <a:schemeClr val="tx1"/>
          </a:solidFill>
          <a:latin typeface="+mn-lt"/>
          <a:ea typeface="+mn-ea"/>
          <a:cs typeface="+mn-cs"/>
        </a:defRPr>
      </a:lvl1pPr>
      <a:lvl2pPr marL="516636" algn="l" defTabSz="1033272" rtl="0" eaLnBrk="1" latinLnBrk="0" hangingPunct="1">
        <a:defRPr sz="2034" kern="1200">
          <a:solidFill>
            <a:schemeClr val="tx1"/>
          </a:solidFill>
          <a:latin typeface="+mn-lt"/>
          <a:ea typeface="+mn-ea"/>
          <a:cs typeface="+mn-cs"/>
        </a:defRPr>
      </a:lvl2pPr>
      <a:lvl3pPr marL="1033272" algn="l" defTabSz="1033272" rtl="0" eaLnBrk="1" latinLnBrk="0" hangingPunct="1">
        <a:defRPr sz="2034" kern="1200">
          <a:solidFill>
            <a:schemeClr val="tx1"/>
          </a:solidFill>
          <a:latin typeface="+mn-lt"/>
          <a:ea typeface="+mn-ea"/>
          <a:cs typeface="+mn-cs"/>
        </a:defRPr>
      </a:lvl3pPr>
      <a:lvl4pPr marL="1549908" algn="l" defTabSz="1033272" rtl="0" eaLnBrk="1" latinLnBrk="0" hangingPunct="1">
        <a:defRPr sz="2034" kern="1200">
          <a:solidFill>
            <a:schemeClr val="tx1"/>
          </a:solidFill>
          <a:latin typeface="+mn-lt"/>
          <a:ea typeface="+mn-ea"/>
          <a:cs typeface="+mn-cs"/>
        </a:defRPr>
      </a:lvl4pPr>
      <a:lvl5pPr marL="2066544" algn="l" defTabSz="1033272" rtl="0" eaLnBrk="1" latinLnBrk="0" hangingPunct="1">
        <a:defRPr sz="2034" kern="1200">
          <a:solidFill>
            <a:schemeClr val="tx1"/>
          </a:solidFill>
          <a:latin typeface="+mn-lt"/>
          <a:ea typeface="+mn-ea"/>
          <a:cs typeface="+mn-cs"/>
        </a:defRPr>
      </a:lvl5pPr>
      <a:lvl6pPr marL="2583180" algn="l" defTabSz="1033272" rtl="0" eaLnBrk="1" latinLnBrk="0" hangingPunct="1">
        <a:defRPr sz="2034" kern="1200">
          <a:solidFill>
            <a:schemeClr val="tx1"/>
          </a:solidFill>
          <a:latin typeface="+mn-lt"/>
          <a:ea typeface="+mn-ea"/>
          <a:cs typeface="+mn-cs"/>
        </a:defRPr>
      </a:lvl6pPr>
      <a:lvl7pPr marL="3099816" algn="l" defTabSz="1033272" rtl="0" eaLnBrk="1" latinLnBrk="0" hangingPunct="1">
        <a:defRPr sz="2034" kern="1200">
          <a:solidFill>
            <a:schemeClr val="tx1"/>
          </a:solidFill>
          <a:latin typeface="+mn-lt"/>
          <a:ea typeface="+mn-ea"/>
          <a:cs typeface="+mn-cs"/>
        </a:defRPr>
      </a:lvl7pPr>
      <a:lvl8pPr marL="3616452" algn="l" defTabSz="1033272" rtl="0" eaLnBrk="1" latinLnBrk="0" hangingPunct="1">
        <a:defRPr sz="2034" kern="1200">
          <a:solidFill>
            <a:schemeClr val="tx1"/>
          </a:solidFill>
          <a:latin typeface="+mn-lt"/>
          <a:ea typeface="+mn-ea"/>
          <a:cs typeface="+mn-cs"/>
        </a:defRPr>
      </a:lvl8pPr>
      <a:lvl9pPr marL="4133088" algn="l" defTabSz="1033272" rtl="0" eaLnBrk="1" latinLnBrk="0" hangingPunct="1">
        <a:defRPr sz="20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16652" y="328739"/>
            <a:ext cx="9299734" cy="1368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658" tIns="45331" rIns="90658" bIns="4533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6652" y="1915425"/>
            <a:ext cx="9299734" cy="5417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658" tIns="45331" rIns="90658" bIns="45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16652" y="7475477"/>
            <a:ext cx="2411042" cy="570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58" tIns="45331" rIns="90658" bIns="45331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582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30455" y="7475477"/>
            <a:ext cx="3272129" cy="570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58" tIns="45331" rIns="90658" bIns="45331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582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405344" y="7475477"/>
            <a:ext cx="2411042" cy="570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58" tIns="45331" rIns="90658" bIns="45331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582">
                <a:solidFill>
                  <a:srgbClr val="000000"/>
                </a:solidFill>
              </a:defRPr>
            </a:lvl1pPr>
          </a:lstStyle>
          <a:p>
            <a:fld id="{61AB8A09-DAB0-43C2-A0D5-F80A09C743D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2348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0" r:id="rId1"/>
    <p:sldLayoutId id="2147484021" r:id="rId2"/>
    <p:sldLayoutId id="2147484022" r:id="rId3"/>
    <p:sldLayoutId id="2147484023" r:id="rId4"/>
    <p:sldLayoutId id="2147484024" r:id="rId5"/>
    <p:sldLayoutId id="2147484025" r:id="rId6"/>
    <p:sldLayoutId id="2147484026" r:id="rId7"/>
    <p:sldLayoutId id="2147484027" r:id="rId8"/>
    <p:sldLayoutId id="2147484028" r:id="rId9"/>
    <p:sldLayoutId id="2147484029" r:id="rId10"/>
    <p:sldLayoutId id="2147484030" r:id="rId11"/>
    <p:sldLayoutId id="214748403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972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972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972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972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972">
          <a:solidFill>
            <a:schemeClr val="tx2"/>
          </a:solidFill>
          <a:latin typeface="Arial" charset="0"/>
        </a:defRPr>
      </a:lvl5pPr>
      <a:lvl6pPr marL="513106" algn="ctr" rtl="0" fontAlgn="base">
        <a:spcBef>
          <a:spcPct val="0"/>
        </a:spcBef>
        <a:spcAft>
          <a:spcPct val="0"/>
        </a:spcAft>
        <a:defRPr sz="4972">
          <a:solidFill>
            <a:schemeClr val="tx2"/>
          </a:solidFill>
          <a:latin typeface="Arial" charset="0"/>
        </a:defRPr>
      </a:lvl6pPr>
      <a:lvl7pPr marL="1026198" algn="ctr" rtl="0" fontAlgn="base">
        <a:spcBef>
          <a:spcPct val="0"/>
        </a:spcBef>
        <a:spcAft>
          <a:spcPct val="0"/>
        </a:spcAft>
        <a:defRPr sz="4972">
          <a:solidFill>
            <a:schemeClr val="tx2"/>
          </a:solidFill>
          <a:latin typeface="Arial" charset="0"/>
        </a:defRPr>
      </a:lvl7pPr>
      <a:lvl8pPr marL="1539301" algn="ctr" rtl="0" fontAlgn="base">
        <a:spcBef>
          <a:spcPct val="0"/>
        </a:spcBef>
        <a:spcAft>
          <a:spcPct val="0"/>
        </a:spcAft>
        <a:defRPr sz="4972">
          <a:solidFill>
            <a:schemeClr val="tx2"/>
          </a:solidFill>
          <a:latin typeface="Arial" charset="0"/>
        </a:defRPr>
      </a:lvl8pPr>
      <a:lvl9pPr marL="2052388" algn="ctr" rtl="0" fontAlgn="base">
        <a:spcBef>
          <a:spcPct val="0"/>
        </a:spcBef>
        <a:spcAft>
          <a:spcPct val="0"/>
        </a:spcAft>
        <a:defRPr sz="4972">
          <a:solidFill>
            <a:schemeClr val="tx2"/>
          </a:solidFill>
          <a:latin typeface="Arial" charset="0"/>
        </a:defRPr>
      </a:lvl9pPr>
    </p:titleStyle>
    <p:bodyStyle>
      <a:lvl1pPr marL="317516" indent="-317516" algn="l" rtl="0" eaLnBrk="0" fontAlgn="base" hangingPunct="0">
        <a:spcBef>
          <a:spcPct val="20000"/>
        </a:spcBef>
        <a:spcAft>
          <a:spcPct val="0"/>
        </a:spcAft>
        <a:buChar char="•"/>
        <a:defRPr sz="3616">
          <a:solidFill>
            <a:schemeClr val="tx1"/>
          </a:solidFill>
          <a:latin typeface="+mn-lt"/>
          <a:ea typeface="+mn-ea"/>
          <a:cs typeface="+mn-cs"/>
        </a:defRPr>
      </a:lvl1pPr>
      <a:lvl2pPr marL="769573" indent="-252937" algn="l" rtl="0" eaLnBrk="0" fontAlgn="base" hangingPunct="0">
        <a:spcBef>
          <a:spcPct val="20000"/>
        </a:spcBef>
        <a:spcAft>
          <a:spcPct val="0"/>
        </a:spcAft>
        <a:buChar char="–"/>
        <a:defRPr sz="3164">
          <a:solidFill>
            <a:schemeClr val="tx1"/>
          </a:solidFill>
          <a:latin typeface="+mn-lt"/>
        </a:defRPr>
      </a:lvl2pPr>
      <a:lvl3pPr marL="1221629" indent="-188357" algn="l" rtl="0" eaLnBrk="0" fontAlgn="base" hangingPunct="0">
        <a:spcBef>
          <a:spcPct val="20000"/>
        </a:spcBef>
        <a:spcAft>
          <a:spcPct val="0"/>
        </a:spcAft>
        <a:buChar char="•"/>
        <a:defRPr sz="2712">
          <a:solidFill>
            <a:schemeClr val="tx1"/>
          </a:solidFill>
          <a:latin typeface="+mn-lt"/>
        </a:defRPr>
      </a:lvl3pPr>
      <a:lvl4pPr marL="1736471" indent="-188357" algn="l" rtl="0" eaLnBrk="0" fontAlgn="base" hangingPunct="0">
        <a:spcBef>
          <a:spcPct val="20000"/>
        </a:spcBef>
        <a:spcAft>
          <a:spcPct val="0"/>
        </a:spcAft>
        <a:buChar char="–"/>
        <a:defRPr sz="2260">
          <a:solidFill>
            <a:schemeClr val="tx1"/>
          </a:solidFill>
          <a:latin typeface="+mn-lt"/>
        </a:defRPr>
      </a:lvl4pPr>
      <a:lvl5pPr marL="2253107" indent="-188357" algn="l" rtl="0" eaLnBrk="0" fontAlgn="base" hangingPunct="0">
        <a:spcBef>
          <a:spcPct val="20000"/>
        </a:spcBef>
        <a:spcAft>
          <a:spcPct val="0"/>
        </a:spcAft>
        <a:buChar char="»"/>
        <a:defRPr sz="2260">
          <a:solidFill>
            <a:schemeClr val="tx1"/>
          </a:solidFill>
          <a:latin typeface="+mn-lt"/>
        </a:defRPr>
      </a:lvl5pPr>
      <a:lvl6pPr marL="2822020" indent="-256550" algn="l" rtl="0" fontAlgn="base">
        <a:spcBef>
          <a:spcPct val="20000"/>
        </a:spcBef>
        <a:spcAft>
          <a:spcPct val="0"/>
        </a:spcAft>
        <a:buChar char="»"/>
        <a:defRPr sz="2260">
          <a:solidFill>
            <a:schemeClr val="tx1"/>
          </a:solidFill>
          <a:latin typeface="+mn-lt"/>
        </a:defRPr>
      </a:lvl6pPr>
      <a:lvl7pPr marL="3335102" indent="-256550" algn="l" rtl="0" fontAlgn="base">
        <a:spcBef>
          <a:spcPct val="20000"/>
        </a:spcBef>
        <a:spcAft>
          <a:spcPct val="0"/>
        </a:spcAft>
        <a:buChar char="»"/>
        <a:defRPr sz="2260">
          <a:solidFill>
            <a:schemeClr val="tx1"/>
          </a:solidFill>
          <a:latin typeface="+mn-lt"/>
        </a:defRPr>
      </a:lvl7pPr>
      <a:lvl8pPr marL="3848196" indent="-256550" algn="l" rtl="0" fontAlgn="base">
        <a:spcBef>
          <a:spcPct val="20000"/>
        </a:spcBef>
        <a:spcAft>
          <a:spcPct val="0"/>
        </a:spcAft>
        <a:buChar char="»"/>
        <a:defRPr sz="2260">
          <a:solidFill>
            <a:schemeClr val="tx1"/>
          </a:solidFill>
          <a:latin typeface="+mn-lt"/>
        </a:defRPr>
      </a:lvl8pPr>
      <a:lvl9pPr marL="4361293" indent="-256550" algn="l" rtl="0" fontAlgn="base">
        <a:spcBef>
          <a:spcPct val="20000"/>
        </a:spcBef>
        <a:spcAft>
          <a:spcPct val="0"/>
        </a:spcAft>
        <a:buChar char="»"/>
        <a:defRPr sz="226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1026198" rtl="0" eaLnBrk="1" latinLnBrk="0" hangingPunct="1">
        <a:defRPr sz="2034" kern="1200">
          <a:solidFill>
            <a:schemeClr val="tx1"/>
          </a:solidFill>
          <a:latin typeface="+mn-lt"/>
          <a:ea typeface="+mn-ea"/>
          <a:cs typeface="+mn-cs"/>
        </a:defRPr>
      </a:lvl1pPr>
      <a:lvl2pPr marL="513106" algn="l" defTabSz="1026198" rtl="0" eaLnBrk="1" latinLnBrk="0" hangingPunct="1">
        <a:defRPr sz="2034" kern="1200">
          <a:solidFill>
            <a:schemeClr val="tx1"/>
          </a:solidFill>
          <a:latin typeface="+mn-lt"/>
          <a:ea typeface="+mn-ea"/>
          <a:cs typeface="+mn-cs"/>
        </a:defRPr>
      </a:lvl2pPr>
      <a:lvl3pPr marL="1026198" algn="l" defTabSz="1026198" rtl="0" eaLnBrk="1" latinLnBrk="0" hangingPunct="1">
        <a:defRPr sz="2034" kern="1200">
          <a:solidFill>
            <a:schemeClr val="tx1"/>
          </a:solidFill>
          <a:latin typeface="+mn-lt"/>
          <a:ea typeface="+mn-ea"/>
          <a:cs typeface="+mn-cs"/>
        </a:defRPr>
      </a:lvl3pPr>
      <a:lvl4pPr marL="1539301" algn="l" defTabSz="1026198" rtl="0" eaLnBrk="1" latinLnBrk="0" hangingPunct="1">
        <a:defRPr sz="2034" kern="1200">
          <a:solidFill>
            <a:schemeClr val="tx1"/>
          </a:solidFill>
          <a:latin typeface="+mn-lt"/>
          <a:ea typeface="+mn-ea"/>
          <a:cs typeface="+mn-cs"/>
        </a:defRPr>
      </a:lvl4pPr>
      <a:lvl5pPr marL="2052388" algn="l" defTabSz="1026198" rtl="0" eaLnBrk="1" latinLnBrk="0" hangingPunct="1">
        <a:defRPr sz="2034" kern="1200">
          <a:solidFill>
            <a:schemeClr val="tx1"/>
          </a:solidFill>
          <a:latin typeface="+mn-lt"/>
          <a:ea typeface="+mn-ea"/>
          <a:cs typeface="+mn-cs"/>
        </a:defRPr>
      </a:lvl5pPr>
      <a:lvl6pPr marL="2565474" algn="l" defTabSz="1026198" rtl="0" eaLnBrk="1" latinLnBrk="0" hangingPunct="1">
        <a:defRPr sz="2034" kern="1200">
          <a:solidFill>
            <a:schemeClr val="tx1"/>
          </a:solidFill>
          <a:latin typeface="+mn-lt"/>
          <a:ea typeface="+mn-ea"/>
          <a:cs typeface="+mn-cs"/>
        </a:defRPr>
      </a:lvl6pPr>
      <a:lvl7pPr marL="3078562" algn="l" defTabSz="1026198" rtl="0" eaLnBrk="1" latinLnBrk="0" hangingPunct="1">
        <a:defRPr sz="2034" kern="1200">
          <a:solidFill>
            <a:schemeClr val="tx1"/>
          </a:solidFill>
          <a:latin typeface="+mn-lt"/>
          <a:ea typeface="+mn-ea"/>
          <a:cs typeface="+mn-cs"/>
        </a:defRPr>
      </a:lvl7pPr>
      <a:lvl8pPr marL="3591654" algn="l" defTabSz="1026198" rtl="0" eaLnBrk="1" latinLnBrk="0" hangingPunct="1">
        <a:defRPr sz="2034" kern="1200">
          <a:solidFill>
            <a:schemeClr val="tx1"/>
          </a:solidFill>
          <a:latin typeface="+mn-lt"/>
          <a:ea typeface="+mn-ea"/>
          <a:cs typeface="+mn-cs"/>
        </a:defRPr>
      </a:lvl8pPr>
      <a:lvl9pPr marL="4104751" algn="l" defTabSz="1026198" rtl="0" eaLnBrk="1" latinLnBrk="0" hangingPunct="1">
        <a:defRPr sz="20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5.png"/><Relationship Id="rId11" Type="http://schemas.openxmlformats.org/officeDocument/2006/relationships/image" Target="../media/image10.emf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10.97.96.252\W\w\cuks\&#1054;&#1044;&#1057;\_&#1053;&#1040;&#1050;&#1054;&#1055;&#1048;&#1058;&#1045;&#1051;&#1068;&#1053;&#1067;&#1049;\!!!!!!2021\01%20&#1103;&#1085;&#1074;&#1072;&#1088;&#1100;\13.01\&#1040;&#1056;&#1052;-9%20&#1085;&#1072;13.01.2021\&#1082;&#1074;&#1072;&#1088;&#1082;&#1077;&#1085;&#1086;).wmv" TargetMode="External"/><Relationship Id="rId6" Type="http://schemas.openxmlformats.org/officeDocument/2006/relationships/image" Target="../media/image27.png"/><Relationship Id="rId5" Type="http://schemas.openxmlformats.org/officeDocument/2006/relationships/image" Target="../media/image24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62;&#1059;&#1050;&#1057;\AppData\Local\Microsoft\Windows\Temporary%20Internet%20Files\Content.MSO\E4A8C1D7.wmv" TargetMode="External"/><Relationship Id="rId6" Type="http://schemas.openxmlformats.org/officeDocument/2006/relationships/image" Target="../media/image31.png"/><Relationship Id="rId5" Type="http://schemas.openxmlformats.org/officeDocument/2006/relationships/image" Target="../media/image24.pn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3" name="Прямая со стрелкой 92"/>
          <p:cNvCxnSpPr/>
          <p:nvPr/>
        </p:nvCxnSpPr>
        <p:spPr bwMode="auto">
          <a:xfrm flipH="1">
            <a:off x="7656494" y="4871516"/>
            <a:ext cx="7176" cy="1673737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5" name="Picture 1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5" t="18001" b="7732"/>
          <a:stretch>
            <a:fillRect/>
          </a:stretch>
        </p:blipFill>
        <p:spPr bwMode="auto">
          <a:xfrm>
            <a:off x="0" y="1013539"/>
            <a:ext cx="10333038" cy="7195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 Box 12"/>
          <p:cNvSpPr txBox="1">
            <a:spLocks noChangeArrowheads="1"/>
          </p:cNvSpPr>
          <p:nvPr/>
        </p:nvSpPr>
        <p:spPr bwMode="auto">
          <a:xfrm>
            <a:off x="288824" y="6467088"/>
            <a:ext cx="2414630" cy="22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5102" tIns="27558" rIns="55102" bIns="27558">
            <a:spAutoFit/>
          </a:bodyPr>
          <a:lstStyle/>
          <a:p>
            <a:pPr defTabSz="588651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altLang="ru-RU" sz="1132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УСЛОВНЫЕ ОБОЗНАЧЕНИЯ</a:t>
            </a:r>
          </a:p>
        </p:txBody>
      </p:sp>
      <p:sp>
        <p:nvSpPr>
          <p:cNvPr id="3077" name="Line 34"/>
          <p:cNvSpPr>
            <a:spLocks noChangeShapeType="1"/>
          </p:cNvSpPr>
          <p:nvPr/>
        </p:nvSpPr>
        <p:spPr bwMode="auto">
          <a:xfrm flipV="1">
            <a:off x="5069648" y="4283874"/>
            <a:ext cx="1582246" cy="2721393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1087" tIns="40548" rIns="81087" bIns="40548"/>
          <a:lstStyle/>
          <a:p>
            <a:pPr defTabSz="1033272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34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Line 36"/>
          <p:cNvSpPr>
            <a:spLocks noChangeShapeType="1"/>
          </p:cNvSpPr>
          <p:nvPr/>
        </p:nvSpPr>
        <p:spPr bwMode="auto">
          <a:xfrm flipV="1">
            <a:off x="2719598" y="3536832"/>
            <a:ext cx="1765227" cy="281467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/>
        </p:spPr>
        <p:txBody>
          <a:bodyPr lIns="81087" tIns="40548" rIns="81087" bIns="40548"/>
          <a:lstStyle/>
          <a:p>
            <a:pPr defTabSz="94574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2171" kern="0" dirty="0">
              <a:solidFill>
                <a:sysClr val="windowText" lastClr="000000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4103" name="TextBox 3"/>
          <p:cNvSpPr txBox="1">
            <a:spLocks noChangeArrowheads="1"/>
          </p:cNvSpPr>
          <p:nvPr/>
        </p:nvSpPr>
        <p:spPr bwMode="auto">
          <a:xfrm>
            <a:off x="1707822" y="3434578"/>
            <a:ext cx="2544543" cy="428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3948" tIns="46972" rIns="93948" bIns="46972">
            <a:spAutoFit/>
          </a:bodyPr>
          <a:lstStyle/>
          <a:p>
            <a:pPr defTabSz="99671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17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Западные районы</a:t>
            </a:r>
          </a:p>
        </p:txBody>
      </p:sp>
      <p:sp>
        <p:nvSpPr>
          <p:cNvPr id="4104" name="Rectangle 5"/>
          <p:cNvSpPr>
            <a:spLocks noChangeArrowheads="1"/>
          </p:cNvSpPr>
          <p:nvPr/>
        </p:nvSpPr>
        <p:spPr bwMode="auto">
          <a:xfrm>
            <a:off x="8671859" y="651167"/>
            <a:ext cx="1372357" cy="310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7003" tIns="33527" rIns="67003" bIns="33527" anchor="ctr"/>
          <a:lstStyle/>
          <a:p>
            <a:pPr algn="ctr" defTabSz="71193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217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05" name="TextBox 95"/>
          <p:cNvSpPr txBox="1">
            <a:spLocks noChangeArrowheads="1"/>
          </p:cNvSpPr>
          <p:nvPr/>
        </p:nvSpPr>
        <p:spPr bwMode="auto">
          <a:xfrm>
            <a:off x="6919190" y="4656244"/>
            <a:ext cx="2652328" cy="428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3948" tIns="46972" rIns="93948" bIns="46972">
            <a:spAutoFit/>
          </a:bodyPr>
          <a:lstStyle/>
          <a:p>
            <a:pPr defTabSz="99671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17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Восточные районы</a:t>
            </a:r>
          </a:p>
        </p:txBody>
      </p:sp>
      <p:sp>
        <p:nvSpPr>
          <p:cNvPr id="3082" name="Rectangle 5"/>
          <p:cNvSpPr>
            <a:spLocks noChangeArrowheads="1"/>
          </p:cNvSpPr>
          <p:nvPr/>
        </p:nvSpPr>
        <p:spPr bwMode="auto">
          <a:xfrm>
            <a:off x="8894307" y="735480"/>
            <a:ext cx="931050" cy="308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875" tIns="32978" rIns="65875" bIns="32978" anchor="ctr"/>
          <a:lstStyle>
            <a:lvl1pPr defTabSz="6143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143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143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143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143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14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14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14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14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9423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130" b="1">
                <a:solidFill>
                  <a:srgbClr val="000000"/>
                </a:solidFill>
              </a:rPr>
              <a:t>Слайд  </a:t>
            </a:r>
            <a:fld id="{904078D3-E63F-4541-B0B2-24775F027552}" type="slidenum">
              <a:rPr lang="ru-RU" altLang="ru-RU" sz="1130" b="1">
                <a:solidFill>
                  <a:srgbClr val="000000"/>
                </a:solidFill>
              </a:rPr>
              <a:pPr algn="ctr" defTabSz="694230" eaLnBrk="0" fontAlgn="base" hangingPunct="0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 altLang="ru-RU" sz="1130">
              <a:solidFill>
                <a:srgbClr val="0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54636" y="7110650"/>
            <a:ext cx="6994533" cy="10996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38" tIns="47174" rIns="94338" bIns="47174" anchor="ctr"/>
          <a:lstStyle/>
          <a:p>
            <a:pPr algn="ctr" defTabSz="94574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2171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4108" name="Text Box 12"/>
          <p:cNvSpPr txBox="1">
            <a:spLocks noChangeArrowheads="1"/>
          </p:cNvSpPr>
          <p:nvPr/>
        </p:nvSpPr>
        <p:spPr bwMode="auto">
          <a:xfrm>
            <a:off x="4015634" y="7184203"/>
            <a:ext cx="1097885" cy="200981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lIns="55129" tIns="27573" rIns="55129" bIns="27573">
            <a:spAutoFit/>
          </a:bodyPr>
          <a:lstStyle/>
          <a:p>
            <a:pPr defTabSz="588651" eaLnBrk="0" fontAlgn="base" hangingPunct="0">
              <a:spcBef>
                <a:spcPct val="5000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sz="755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Град</a:t>
            </a:r>
            <a:r>
              <a:rPr lang="ru-RU" altLang="ru-RU" sz="944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109" name="Text Box 12"/>
          <p:cNvSpPr txBox="1">
            <a:spLocks noChangeArrowheads="1"/>
          </p:cNvSpPr>
          <p:nvPr/>
        </p:nvSpPr>
        <p:spPr bwMode="auto">
          <a:xfrm>
            <a:off x="542586" y="7207523"/>
            <a:ext cx="749863" cy="200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5129" tIns="27573" rIns="55129" bIns="27573">
            <a:spAutoFit/>
          </a:bodyPr>
          <a:lstStyle/>
          <a:p>
            <a:pPr defTabSz="588651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altLang="ru-RU" sz="944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Ветер</a:t>
            </a:r>
          </a:p>
        </p:txBody>
      </p:sp>
      <p:sp>
        <p:nvSpPr>
          <p:cNvPr id="4110" name="Text Box 12"/>
          <p:cNvSpPr txBox="1">
            <a:spLocks noChangeArrowheads="1"/>
          </p:cNvSpPr>
          <p:nvPr/>
        </p:nvSpPr>
        <p:spPr bwMode="auto">
          <a:xfrm>
            <a:off x="592816" y="7605776"/>
            <a:ext cx="613524" cy="200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5129" tIns="27573" rIns="55129" bIns="27573">
            <a:spAutoFit/>
          </a:bodyPr>
          <a:lstStyle/>
          <a:p>
            <a:pPr defTabSz="588651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altLang="ru-RU" sz="944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-Снег</a:t>
            </a:r>
          </a:p>
        </p:txBody>
      </p:sp>
      <p:sp>
        <p:nvSpPr>
          <p:cNvPr id="4111" name="Text Box 12"/>
          <p:cNvSpPr txBox="1">
            <a:spLocks noChangeArrowheads="1"/>
          </p:cNvSpPr>
          <p:nvPr/>
        </p:nvSpPr>
        <p:spPr bwMode="auto">
          <a:xfrm>
            <a:off x="2193001" y="7923301"/>
            <a:ext cx="1612743" cy="288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5129" tIns="27573" rIns="55129" bIns="27573">
            <a:spAutoFit/>
          </a:bodyPr>
          <a:lstStyle/>
          <a:p>
            <a:pPr defTabSz="588651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altLang="ru-RU" sz="755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Низкие температуры воздуха, ниже 30 °С</a:t>
            </a:r>
          </a:p>
        </p:txBody>
      </p:sp>
      <p:sp>
        <p:nvSpPr>
          <p:cNvPr id="4112" name="Text Box 564"/>
          <p:cNvSpPr txBox="1">
            <a:spLocks noChangeArrowheads="1"/>
          </p:cNvSpPr>
          <p:nvPr/>
        </p:nvSpPr>
        <p:spPr bwMode="auto">
          <a:xfrm>
            <a:off x="1491574" y="7934065"/>
            <a:ext cx="690664" cy="211079"/>
          </a:xfrm>
          <a:prstGeom prst="rect">
            <a:avLst/>
          </a:prstGeom>
          <a:solidFill>
            <a:srgbClr val="FFFFFF"/>
          </a:solidFill>
          <a:ln w="28575">
            <a:solidFill>
              <a:srgbClr val="0070C0"/>
            </a:solidFill>
            <a:miter lim="800000"/>
            <a:headEnd/>
            <a:tailEnd/>
          </a:ln>
        </p:spPr>
        <p:txBody>
          <a:bodyPr lIns="93980" tIns="46988" rIns="93980" bIns="46988">
            <a:spAutoFit/>
          </a:bodyPr>
          <a:lstStyle/>
          <a:p>
            <a:pPr defTabSz="99671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ru-RU" sz="755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ru-RU" altLang="ru-RU" sz="755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(-30) °С</a:t>
            </a:r>
            <a:r>
              <a:rPr lang="ru-RU" altLang="ru-RU" sz="755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ru-RU" sz="755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89" name="Picture 35" descr="vet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09" y="7187791"/>
            <a:ext cx="421574" cy="267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4" name="Text Box 12"/>
          <p:cNvSpPr txBox="1">
            <a:spLocks noChangeArrowheads="1"/>
          </p:cNvSpPr>
          <p:nvPr/>
        </p:nvSpPr>
        <p:spPr bwMode="auto">
          <a:xfrm>
            <a:off x="5746776" y="7342069"/>
            <a:ext cx="1149910" cy="200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5129" tIns="27573" rIns="55129" bIns="27573">
            <a:spAutoFit/>
          </a:bodyPr>
          <a:lstStyle/>
          <a:p>
            <a:pPr defTabSz="588651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altLang="ru-RU" sz="944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altLang="ru-RU" sz="944" b="1" dirty="0">
                <a:solidFill>
                  <a:srgbClr val="000000"/>
                </a:solidFill>
                <a:latin typeface="Arial" panose="020B0604020202020204" pitchFamily="34" charset="0"/>
                <a:cs typeface="Times New Roman" pitchFamily="18" charset="0"/>
              </a:rPr>
              <a:t> </a:t>
            </a:r>
            <a:r>
              <a:rPr lang="ru-RU" altLang="ru-RU" sz="944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944" b="1" dirty="0">
                <a:solidFill>
                  <a:srgbClr val="000000"/>
                </a:solidFill>
                <a:latin typeface="Arial" panose="020B0604020202020204" pitchFamily="34" charset="0"/>
                <a:cs typeface="Times New Roman" pitchFamily="18" charset="0"/>
              </a:rPr>
              <a:t>метель</a:t>
            </a:r>
          </a:p>
        </p:txBody>
      </p:sp>
      <p:sp>
        <p:nvSpPr>
          <p:cNvPr id="4115" name="Text Box 53"/>
          <p:cNvSpPr txBox="1">
            <a:spLocks noChangeArrowheads="1"/>
          </p:cNvSpPr>
          <p:nvPr/>
        </p:nvSpPr>
        <p:spPr bwMode="auto">
          <a:xfrm>
            <a:off x="2069220" y="7168057"/>
            <a:ext cx="1151703" cy="19195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93980" tIns="46988" rIns="93980" bIns="46988"/>
          <a:lstStyle/>
          <a:p>
            <a:pPr defTabSz="99671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944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туман</a:t>
            </a:r>
          </a:p>
        </p:txBody>
      </p:sp>
      <p:sp>
        <p:nvSpPr>
          <p:cNvPr id="4116" name="Text Box 49"/>
          <p:cNvSpPr txBox="1">
            <a:spLocks noChangeArrowheads="1"/>
          </p:cNvSpPr>
          <p:nvPr/>
        </p:nvSpPr>
        <p:spPr bwMode="auto">
          <a:xfrm>
            <a:off x="2106892" y="7403062"/>
            <a:ext cx="1112237" cy="22603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93980" tIns="46988" rIns="93980" bIns="46988"/>
          <a:lstStyle/>
          <a:p>
            <a:pPr defTabSz="99671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944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мокрый снег</a:t>
            </a:r>
          </a:p>
        </p:txBody>
      </p:sp>
      <p:sp>
        <p:nvSpPr>
          <p:cNvPr id="4117" name="Text Box 12"/>
          <p:cNvSpPr txBox="1">
            <a:spLocks noChangeArrowheads="1"/>
          </p:cNvSpPr>
          <p:nvPr/>
        </p:nvSpPr>
        <p:spPr bwMode="auto">
          <a:xfrm>
            <a:off x="524646" y="7862308"/>
            <a:ext cx="920286" cy="288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5129" tIns="27573" rIns="55129" bIns="27573">
            <a:spAutoFit/>
          </a:bodyPr>
          <a:lstStyle/>
          <a:p>
            <a:pPr defTabSz="588651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altLang="ru-RU" sz="755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altLang="ru-RU" sz="755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облачно с прояснениями</a:t>
            </a:r>
          </a:p>
        </p:txBody>
      </p:sp>
      <p:sp>
        <p:nvSpPr>
          <p:cNvPr id="4118" name="Text Box 311"/>
          <p:cNvSpPr txBox="1">
            <a:spLocks noChangeArrowheads="1"/>
          </p:cNvSpPr>
          <p:nvPr/>
        </p:nvSpPr>
        <p:spPr bwMode="auto">
          <a:xfrm>
            <a:off x="4019222" y="7481995"/>
            <a:ext cx="1576864" cy="20092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93980" tIns="46988" rIns="93980" bIns="46988"/>
          <a:lstStyle/>
          <a:p>
            <a:pPr defTabSz="99671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32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944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гололёд</a:t>
            </a:r>
          </a:p>
          <a:p>
            <a:pPr defTabSz="99671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1322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Text Box 41"/>
          <p:cNvSpPr txBox="1">
            <a:spLocks noChangeArrowheads="1"/>
          </p:cNvSpPr>
          <p:nvPr/>
        </p:nvSpPr>
        <p:spPr bwMode="auto">
          <a:xfrm>
            <a:off x="3784216" y="7804902"/>
            <a:ext cx="611731" cy="359424"/>
          </a:xfrm>
          <a:prstGeom prst="rect">
            <a:avLst/>
          </a:prstGeom>
          <a:solidFill>
            <a:srgbClr val="FFFFFF"/>
          </a:solidFill>
          <a:ln>
            <a:noFill/>
          </a:ln>
          <a:extLst/>
        </p:spPr>
        <p:txBody>
          <a:bodyPr lIns="16049" tIns="16049" rIns="16049" bIns="16049">
            <a:spAutoFit/>
          </a:bodyPr>
          <a:lstStyle>
            <a:lvl1pPr defTabSz="912813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12813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12813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12813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12813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defTabSz="810926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850" kern="0" dirty="0">
                <a:solidFill>
                  <a:srgbClr val="FF0000"/>
                </a:solidFill>
              </a:rPr>
              <a:t>0…+10°С</a:t>
            </a:r>
          </a:p>
          <a:p>
            <a:pPr defTabSz="810926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850" kern="0" dirty="0"/>
              <a:t>-8…+4°С</a:t>
            </a:r>
          </a:p>
        </p:txBody>
      </p:sp>
      <p:sp>
        <p:nvSpPr>
          <p:cNvPr id="101" name="Text Box 42"/>
          <p:cNvSpPr txBox="1">
            <a:spLocks noChangeArrowheads="1"/>
          </p:cNvSpPr>
          <p:nvPr/>
        </p:nvSpPr>
        <p:spPr bwMode="auto">
          <a:xfrm>
            <a:off x="4428238" y="7817459"/>
            <a:ext cx="1140940" cy="31932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/>
        </p:spPr>
        <p:txBody>
          <a:bodyPr lIns="16049" tIns="16049" rIns="16049" bIns="16049" anchor="ctr"/>
          <a:lstStyle>
            <a:lvl1pPr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defTabSz="812346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661" kern="0" dirty="0">
                <a:latin typeface="Times New Roman" pitchFamily="18" charset="0"/>
              </a:rPr>
              <a:t>- температура днем</a:t>
            </a:r>
          </a:p>
          <a:p>
            <a:pPr defTabSz="812346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sz="661" kern="0" dirty="0">
              <a:latin typeface="Times New Roman" pitchFamily="18" charset="0"/>
            </a:endParaRPr>
          </a:p>
          <a:p>
            <a:pPr defTabSz="812346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661" kern="0" dirty="0">
                <a:latin typeface="Times New Roman" pitchFamily="18" charset="0"/>
              </a:rPr>
              <a:t>- температура ночью</a:t>
            </a:r>
          </a:p>
        </p:txBody>
      </p:sp>
      <p:sp>
        <p:nvSpPr>
          <p:cNvPr id="4121" name="Text Box 564"/>
          <p:cNvSpPr txBox="1">
            <a:spLocks noChangeArrowheads="1"/>
          </p:cNvSpPr>
          <p:nvPr/>
        </p:nvSpPr>
        <p:spPr bwMode="auto">
          <a:xfrm>
            <a:off x="5237300" y="7923301"/>
            <a:ext cx="690664" cy="211079"/>
          </a:xfrm>
          <a:prstGeom prst="rect">
            <a:avLst/>
          </a:prstGeom>
          <a:solidFill>
            <a:srgbClr val="FFFFFF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lIns="93980" tIns="46988" rIns="93980" bIns="46988">
            <a:spAutoFit/>
          </a:bodyPr>
          <a:lstStyle/>
          <a:p>
            <a:pPr defTabSz="99671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ru-RU" sz="755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 </a:t>
            </a:r>
            <a:r>
              <a:rPr lang="ru-RU" altLang="ru-RU" sz="755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ru-RU" sz="755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ru-RU" altLang="ru-RU" sz="755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30) °С</a:t>
            </a:r>
            <a:r>
              <a:rPr lang="ru-RU" altLang="ru-RU" sz="755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ru-RU" sz="755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22" name="Text Box 12"/>
          <p:cNvSpPr txBox="1">
            <a:spLocks noChangeArrowheads="1"/>
          </p:cNvSpPr>
          <p:nvPr/>
        </p:nvSpPr>
        <p:spPr bwMode="auto">
          <a:xfrm>
            <a:off x="5892086" y="7882040"/>
            <a:ext cx="1616330" cy="288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5129" tIns="27573" rIns="55129" bIns="27573">
            <a:spAutoFit/>
          </a:bodyPr>
          <a:lstStyle/>
          <a:p>
            <a:pPr defTabSz="588651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altLang="ru-RU" sz="755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Высокие температуры </a:t>
            </a:r>
            <a:br>
              <a:rPr lang="ru-RU" altLang="ru-RU" sz="755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755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воздуха, выше +30 °С</a:t>
            </a:r>
          </a:p>
        </p:txBody>
      </p:sp>
      <p:pic>
        <p:nvPicPr>
          <p:cNvPr id="3099" name="Picture 59" descr="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60" y="7858720"/>
            <a:ext cx="385696" cy="278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00" name="Picture 54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799" y="7559133"/>
            <a:ext cx="229623" cy="256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25" name="Text Box 12"/>
          <p:cNvSpPr txBox="1">
            <a:spLocks noChangeArrowheads="1"/>
          </p:cNvSpPr>
          <p:nvPr/>
        </p:nvSpPr>
        <p:spPr bwMode="auto">
          <a:xfrm>
            <a:off x="5755746" y="7702647"/>
            <a:ext cx="1305981" cy="171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5129" tIns="27573" rIns="55129" bIns="27573">
            <a:spAutoFit/>
          </a:bodyPr>
          <a:lstStyle/>
          <a:p>
            <a:pPr defTabSz="588651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altLang="ru-RU" sz="755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Подтопления н.п.</a:t>
            </a:r>
          </a:p>
        </p:txBody>
      </p:sp>
      <p:pic>
        <p:nvPicPr>
          <p:cNvPr id="3102" name="Picture 43" descr="pod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257" y="7611158"/>
            <a:ext cx="344435" cy="256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03" name="Группа 88"/>
          <p:cNvGrpSpPr>
            <a:grpSpLocks/>
          </p:cNvGrpSpPr>
          <p:nvPr/>
        </p:nvGrpSpPr>
        <p:grpSpPr bwMode="auto">
          <a:xfrm>
            <a:off x="3656849" y="7490964"/>
            <a:ext cx="468215" cy="238593"/>
            <a:chOff x="2732088" y="3683030"/>
            <a:chExt cx="438150" cy="238066"/>
          </a:xfrm>
        </p:grpSpPr>
        <p:sp>
          <p:nvSpPr>
            <p:cNvPr id="2" name="Oval 309"/>
            <p:cNvSpPr>
              <a:spLocks noChangeArrowheads="1"/>
            </p:cNvSpPr>
            <p:nvPr/>
          </p:nvSpPr>
          <p:spPr bwMode="auto">
            <a:xfrm>
              <a:off x="2732088" y="3683030"/>
              <a:ext cx="438150" cy="238066"/>
            </a:xfrm>
            <a:prstGeom prst="ellipse">
              <a:avLst/>
            </a:prstGeom>
            <a:solidFill>
              <a:srgbClr val="66FF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96711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z="217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187" name="Picture 310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09071" y="3742952"/>
              <a:ext cx="285750" cy="161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5" name="Прямоугольник 84"/>
          <p:cNvSpPr/>
          <p:nvPr/>
        </p:nvSpPr>
        <p:spPr bwMode="auto">
          <a:xfrm>
            <a:off x="0" y="-3724"/>
            <a:ext cx="10333038" cy="1035204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409" tIns="40204" rIns="80409" bIns="40204" anchor="ctr"/>
          <a:lstStyle>
            <a:defPPr>
              <a:defRPr lang="ru-RU"/>
            </a:defPPr>
            <a:lvl1pPr marL="0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805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51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ЕЖЕДНЕВНЫЙ МЕТЕОРОЛОГИЧЕСКИЙ ПРОГНОЗ</a:t>
            </a:r>
          </a:p>
          <a:p>
            <a:pPr algn="ctr" defTabSz="88055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51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НА ТЕРРИТОРИИ ОРЕНБУРГСКОЙ ОБЛАСТИ</a:t>
            </a:r>
          </a:p>
        </p:txBody>
      </p:sp>
      <p:pic>
        <p:nvPicPr>
          <p:cNvPr id="3105" name="Picture 48" descr="2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950" y="7336686"/>
            <a:ext cx="466422" cy="339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30" name="Text Box 12"/>
          <p:cNvSpPr txBox="1">
            <a:spLocks noChangeArrowheads="1"/>
          </p:cNvSpPr>
          <p:nvPr/>
        </p:nvSpPr>
        <p:spPr bwMode="auto">
          <a:xfrm>
            <a:off x="2209147" y="7648830"/>
            <a:ext cx="751657" cy="201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5178" tIns="27598" rIns="55178" bIns="27598">
            <a:spAutoFit/>
          </a:bodyPr>
          <a:lstStyle/>
          <a:p>
            <a:pPr defTabSz="588651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altLang="ru-RU" sz="944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altLang="ru-RU" sz="944" b="1" dirty="0">
                <a:solidFill>
                  <a:srgbClr val="000000"/>
                </a:solidFill>
                <a:latin typeface="Arial" panose="020B0604020202020204" pitchFamily="34" charset="0"/>
                <a:cs typeface="Times New Roman" pitchFamily="18" charset="0"/>
              </a:rPr>
              <a:t>дождь</a:t>
            </a:r>
          </a:p>
        </p:txBody>
      </p:sp>
      <p:pic>
        <p:nvPicPr>
          <p:cNvPr id="3107" name="Picture 52" descr="2222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9210" y="7092711"/>
            <a:ext cx="382108" cy="319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32" name="TextBox 95"/>
          <p:cNvSpPr txBox="1">
            <a:spLocks noChangeArrowheads="1"/>
          </p:cNvSpPr>
          <p:nvPr/>
        </p:nvSpPr>
        <p:spPr bwMode="auto">
          <a:xfrm>
            <a:off x="3833629" y="4333337"/>
            <a:ext cx="3012620" cy="428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3948" tIns="46972" rIns="93948" bIns="46972">
            <a:spAutoFit/>
          </a:bodyPr>
          <a:lstStyle/>
          <a:p>
            <a:pPr defTabSz="99671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17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Центральные районы</a:t>
            </a:r>
          </a:p>
        </p:txBody>
      </p:sp>
      <p:cxnSp>
        <p:nvCxnSpPr>
          <p:cNvPr id="3" name="Прямая соединительная линия 2"/>
          <p:cNvCxnSpPr/>
          <p:nvPr/>
        </p:nvCxnSpPr>
        <p:spPr bwMode="auto">
          <a:xfrm flipH="1" flipV="1">
            <a:off x="2332110" y="4754911"/>
            <a:ext cx="75345" cy="430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/>
          <p:nvPr/>
        </p:nvCxnSpPr>
        <p:spPr bwMode="auto">
          <a:xfrm flipH="1" flipV="1">
            <a:off x="2028936" y="3103468"/>
            <a:ext cx="75345" cy="430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35" name="Rectangle 20"/>
          <p:cNvSpPr>
            <a:spLocks noChangeArrowheads="1"/>
          </p:cNvSpPr>
          <p:nvPr/>
        </p:nvSpPr>
        <p:spPr bwMode="auto">
          <a:xfrm>
            <a:off x="4043519" y="5730809"/>
            <a:ext cx="552530" cy="17213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55391" tIns="27704" rIns="55391" bIns="27704">
            <a:spAutoFit/>
          </a:bodyPr>
          <a:lstStyle/>
          <a:p>
            <a:pPr defTabSz="578232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altLang="ru-RU" sz="755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Оренбург</a:t>
            </a:r>
            <a:endParaRPr lang="ru-RU" altLang="ru-RU" sz="755" dirty="0">
              <a:solidFill>
                <a:srgbClr val="000000"/>
              </a:solidFill>
              <a:latin typeface="Arial Cyr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227" name="Group 155"/>
          <p:cNvGraphicFramePr>
            <a:graphicFrameLocks noGrp="1"/>
          </p:cNvGraphicFramePr>
          <p:nvPr/>
        </p:nvGraphicFramePr>
        <p:xfrm>
          <a:off x="4161918" y="1056595"/>
          <a:ext cx="6129859" cy="2283673"/>
        </p:xfrm>
        <a:graphic>
          <a:graphicData uri="http://schemas.openxmlformats.org/drawingml/2006/table">
            <a:tbl>
              <a:tblPr/>
              <a:tblGrid>
                <a:gridCol w="8785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359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59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09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284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27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Название</a:t>
                      </a:r>
                    </a:p>
                  </a:txBody>
                  <a:tcPr marL="97476" marR="97476" marT="73935" marB="7393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Температура (°С)</a:t>
                      </a:r>
                    </a:p>
                  </a:txBody>
                  <a:tcPr marL="97476" marR="97476" marT="73935" marB="7393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Осадки (мм)</a:t>
                      </a:r>
                    </a:p>
                  </a:txBody>
                  <a:tcPr marL="97476" marR="97476" marT="73935" marB="7393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Ветер</a:t>
                      </a:r>
                    </a:p>
                  </a:txBody>
                  <a:tcPr marL="97476" marR="97476" marT="73935" marB="7393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58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Направление</a:t>
                      </a:r>
                    </a:p>
                  </a:txBody>
                  <a:tcPr marL="97476" marR="97476" marT="73935" marB="7393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Скорость (м/с)</a:t>
                      </a:r>
                    </a:p>
                  </a:txBody>
                  <a:tcPr marL="97476" marR="97476" marT="73935" marB="7393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5353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Оренбургская область</a:t>
                      </a:r>
                    </a:p>
                  </a:txBody>
                  <a:tcPr marL="97476" marR="97476" marT="73935" marB="7393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080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Ночью</a:t>
                      </a:r>
                      <a:r>
                        <a:rPr kumimoji="0" lang="ru-RU" alt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: </a:t>
                      </a:r>
                      <a:r>
                        <a:rPr kumimoji="0" lang="ru-RU" altLang="ru-RU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-6,-11°, по северо-западу области -16,-21°,</a:t>
                      </a:r>
                      <a:endParaRPr kumimoji="0" lang="ru-RU" alt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just" defTabSz="9080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Днем</a:t>
                      </a:r>
                      <a:r>
                        <a:rPr kumimoji="0" lang="ru-RU" alt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: </a:t>
                      </a:r>
                      <a:r>
                        <a:rPr kumimoji="0" lang="ru-RU" altLang="ru-RU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-5,-10°,   по  северо-западу -11,-16°.</a:t>
                      </a:r>
                      <a:endParaRPr kumimoji="0" lang="ru-RU" altLang="ru-RU" sz="9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97476" marR="97476" marT="73926" marB="739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302125" algn="l"/>
                        </a:tabLst>
                      </a:pPr>
                      <a:r>
                        <a:rPr kumimoji="0" lang="ru-RU" alt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0-4</a:t>
                      </a:r>
                      <a:endParaRPr kumimoji="0" lang="ru-RU" alt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76" marR="97476" marT="73926" marB="739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302125" algn="l"/>
                        </a:tabLst>
                      </a:pPr>
                      <a:r>
                        <a:rPr kumimoji="0" lang="ru-RU" alt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ЮЗ, СЗ</a:t>
                      </a:r>
                      <a:endParaRPr kumimoji="0" lang="ru-RU" alt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97476" marR="97476" marT="73926" marB="739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ct val="20000"/>
                        </a:spcBef>
                      </a:pPr>
                      <a:r>
                        <a:rPr lang="ru-RU" alt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6-11 м/с, порывы 13-18 м/с</a:t>
                      </a:r>
                      <a:endParaRPr kumimoji="0" lang="ru-RU" altLang="ru-RU" sz="9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97476" marR="97476" marT="73926" marB="739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3134" name="Группа 35"/>
          <p:cNvGrpSpPr>
            <a:grpSpLocks/>
          </p:cNvGrpSpPr>
          <p:nvPr/>
        </p:nvGrpSpPr>
        <p:grpSpPr bwMode="auto">
          <a:xfrm>
            <a:off x="3669405" y="7196760"/>
            <a:ext cx="229623" cy="182981"/>
            <a:chOff x="114300" y="5842000"/>
            <a:chExt cx="285750" cy="250825"/>
          </a:xfrm>
        </p:grpSpPr>
        <p:sp>
          <p:nvSpPr>
            <p:cNvPr id="5" name="Oval 46"/>
            <p:cNvSpPr>
              <a:spLocks noChangeArrowheads="1"/>
            </p:cNvSpPr>
            <p:nvPr/>
          </p:nvSpPr>
          <p:spPr bwMode="auto">
            <a:xfrm>
              <a:off x="114300" y="5987086"/>
              <a:ext cx="107156" cy="105739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996711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z="217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Oval 47"/>
            <p:cNvSpPr>
              <a:spLocks noChangeArrowheads="1"/>
            </p:cNvSpPr>
            <p:nvPr/>
          </p:nvSpPr>
          <p:spPr bwMode="auto">
            <a:xfrm>
              <a:off x="199132" y="5842000"/>
              <a:ext cx="107156" cy="105741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996711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z="217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Oval 48"/>
            <p:cNvSpPr>
              <a:spLocks noChangeArrowheads="1"/>
            </p:cNvSpPr>
            <p:nvPr/>
          </p:nvSpPr>
          <p:spPr bwMode="auto">
            <a:xfrm>
              <a:off x="292894" y="5987086"/>
              <a:ext cx="107156" cy="105739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996711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z="217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160" name="Text Box 25"/>
          <p:cNvSpPr txBox="1">
            <a:spLocks noChangeArrowheads="1"/>
          </p:cNvSpPr>
          <p:nvPr/>
        </p:nvSpPr>
        <p:spPr bwMode="auto">
          <a:xfrm>
            <a:off x="3878477" y="5050909"/>
            <a:ext cx="1392090" cy="441382"/>
          </a:xfrm>
          <a:prstGeom prst="rect">
            <a:avLst/>
          </a:prstGeom>
          <a:solidFill>
            <a:srgbClr val="FFFFFF">
              <a:alpha val="72940"/>
            </a:srgbClr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lIns="92039" tIns="46027" rIns="92039" bIns="46027">
            <a:spAutoFit/>
          </a:bodyPr>
          <a:lstStyle/>
          <a:p>
            <a:pPr defTabSz="99671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132" b="1" dirty="0">
                <a:solidFill>
                  <a:srgbClr val="000000"/>
                </a:solidFill>
                <a:latin typeface="Arial" panose="020B0604020202020204" pitchFamily="34" charset="0"/>
                <a:ea typeface="SimSun" pitchFamily="2" charset="-122"/>
                <a:cs typeface="Estrangelo Edessa" pitchFamily="66" charset="0"/>
              </a:rPr>
              <a:t>- 8,-10°</a:t>
            </a:r>
            <a:endParaRPr lang="ru-RU" altLang="ru-RU" sz="1132" b="1" dirty="0">
              <a:solidFill>
                <a:srgbClr val="000000"/>
              </a:solidFill>
              <a:latin typeface="Arial" panose="020B0604020202020204" pitchFamily="34" charset="0"/>
              <a:ea typeface="SimSun" pitchFamily="2" charset="-122"/>
              <a:cs typeface="Estrangelo Edessa" pitchFamily="66" charset="0"/>
            </a:endParaRPr>
          </a:p>
          <a:p>
            <a:pPr defTabSz="99671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132" b="1" dirty="0">
                <a:solidFill>
                  <a:srgbClr val="FF0000"/>
                </a:solidFill>
                <a:latin typeface="Arial" panose="020B0604020202020204" pitchFamily="34" charset="0"/>
                <a:ea typeface="SimSun" pitchFamily="2" charset="-122"/>
                <a:cs typeface="Estrangelo Edessa" pitchFamily="66" charset="0"/>
              </a:rPr>
              <a:t>-7, - 9°</a:t>
            </a:r>
            <a:endParaRPr lang="ru-RU" altLang="ru-RU" sz="1132" b="1" dirty="0">
              <a:solidFill>
                <a:srgbClr val="FF0000"/>
              </a:solidFill>
              <a:latin typeface="Arial" panose="020B0604020202020204" pitchFamily="34" charset="0"/>
              <a:ea typeface="SimSun" pitchFamily="2" charset="-122"/>
              <a:cs typeface="Estrangelo Edessa" pitchFamily="66" charset="0"/>
            </a:endParaRPr>
          </a:p>
        </p:txBody>
      </p:sp>
      <p:sp>
        <p:nvSpPr>
          <p:cNvPr id="3170" name="Rectangle 98"/>
          <p:cNvSpPr>
            <a:spLocks noChangeArrowheads="1"/>
          </p:cNvSpPr>
          <p:nvPr/>
        </p:nvSpPr>
        <p:spPr bwMode="auto">
          <a:xfrm>
            <a:off x="1" y="1060445"/>
            <a:ext cx="4057870" cy="5022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84170" tIns="42086" rIns="84170" bIns="42086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defTabSz="103327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678" b="1" i="1" dirty="0">
                <a:solidFill>
                  <a:srgbClr val="3434F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Опасные явления: не прогнозируются.</a:t>
            </a:r>
          </a:p>
          <a:p>
            <a:pPr defTabSz="103327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678" b="1" i="1" dirty="0">
                <a:solidFill>
                  <a:srgbClr val="3434F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Неблагоприятные явления: </a:t>
            </a:r>
            <a:r>
              <a:rPr lang="ru-RU" altLang="ru-RU" sz="678" b="1" i="1" dirty="0">
                <a:solidFill>
                  <a:srgbClr val="3434F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 </a:t>
            </a:r>
            <a:r>
              <a:rPr lang="ru-RU" altLang="ru-RU" sz="678" b="1" i="1" dirty="0">
                <a:solidFill>
                  <a:srgbClr val="3434F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ближайшие сутки 10.03.2021г. местами по области ожидается: метель, резкое понижение минимальной и максимальной температуры воздуха на 10° и более (преимущественно по северо-западу области</a:t>
            </a:r>
            <a:r>
              <a:rPr lang="ru-RU" altLang="ru-RU" sz="678" b="1" i="1" dirty="0">
                <a:solidFill>
                  <a:srgbClr val="3434F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).</a:t>
            </a:r>
            <a:endParaRPr lang="ru-RU" altLang="ru-RU" sz="678" b="1" i="1" dirty="0">
              <a:solidFill>
                <a:srgbClr val="3434F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162" name="Text Box 25"/>
          <p:cNvSpPr txBox="1">
            <a:spLocks noChangeArrowheads="1"/>
          </p:cNvSpPr>
          <p:nvPr/>
        </p:nvSpPr>
        <p:spPr bwMode="auto">
          <a:xfrm>
            <a:off x="1291630" y="4304634"/>
            <a:ext cx="1514077" cy="441382"/>
          </a:xfrm>
          <a:prstGeom prst="rect">
            <a:avLst/>
          </a:prstGeom>
          <a:solidFill>
            <a:srgbClr val="FFFFFF">
              <a:alpha val="72940"/>
            </a:srgbClr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lIns="92039" tIns="46027" rIns="92039" bIns="46027">
            <a:spAutoFit/>
          </a:bodyPr>
          <a:lstStyle/>
          <a:p>
            <a:pPr defTabSz="99671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132" b="1" dirty="0">
                <a:solidFill>
                  <a:srgbClr val="000000"/>
                </a:solidFill>
                <a:latin typeface="Arial" panose="020B0604020202020204" pitchFamily="34" charset="0"/>
                <a:ea typeface="SimSun" pitchFamily="2" charset="-122"/>
                <a:cs typeface="Estrangelo Edessa" pitchFamily="66" charset="0"/>
              </a:rPr>
              <a:t>-</a:t>
            </a:r>
            <a:r>
              <a:rPr lang="ru-RU" altLang="ru-RU" sz="1132" b="1" dirty="0">
                <a:solidFill>
                  <a:srgbClr val="000000"/>
                </a:solidFill>
                <a:latin typeface="Arial" panose="020B0604020202020204" pitchFamily="34" charset="0"/>
                <a:ea typeface="SimSun" pitchFamily="2" charset="-122"/>
                <a:cs typeface="Estrangelo Edessa" pitchFamily="66" charset="0"/>
              </a:rPr>
              <a:t>16,-21° </a:t>
            </a:r>
            <a:endParaRPr lang="ru-RU" altLang="ru-RU" sz="755" b="1" dirty="0">
              <a:solidFill>
                <a:srgbClr val="000000"/>
              </a:solidFill>
              <a:latin typeface="Arial" panose="020B0604020202020204" pitchFamily="34" charset="0"/>
              <a:ea typeface="SimSun" pitchFamily="2" charset="-122"/>
              <a:cs typeface="Estrangelo Edessa" pitchFamily="66" charset="0"/>
            </a:endParaRPr>
          </a:p>
          <a:p>
            <a:pPr defTabSz="99671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132" b="1" dirty="0">
                <a:solidFill>
                  <a:srgbClr val="FF0000"/>
                </a:solidFill>
                <a:latin typeface="Arial" panose="020B0604020202020204" pitchFamily="34" charset="0"/>
                <a:ea typeface="SimSun" pitchFamily="2" charset="-122"/>
                <a:cs typeface="Estrangelo Edessa" pitchFamily="66" charset="0"/>
              </a:rPr>
              <a:t>-11, - 16</a:t>
            </a:r>
            <a:r>
              <a:rPr lang="ru-RU" altLang="ru-RU" sz="1132" b="1" dirty="0">
                <a:solidFill>
                  <a:srgbClr val="FF0000"/>
                </a:solidFill>
                <a:latin typeface="Arial" panose="020B0604020202020204" pitchFamily="34" charset="0"/>
                <a:ea typeface="SimSun" pitchFamily="2" charset="-122"/>
                <a:cs typeface="Estrangelo Edessa" pitchFamily="66" charset="0"/>
              </a:rPr>
              <a:t>°</a:t>
            </a:r>
          </a:p>
        </p:txBody>
      </p:sp>
      <p:grpSp>
        <p:nvGrpSpPr>
          <p:cNvPr id="3138" name="Group 9"/>
          <p:cNvGrpSpPr>
            <a:grpSpLocks/>
          </p:cNvGrpSpPr>
          <p:nvPr/>
        </p:nvGrpSpPr>
        <p:grpSpPr bwMode="auto">
          <a:xfrm>
            <a:off x="3939471" y="5479658"/>
            <a:ext cx="358786" cy="407222"/>
            <a:chOff x="2151" y="2490"/>
            <a:chExt cx="239" cy="304"/>
          </a:xfrm>
        </p:grpSpPr>
        <p:sp>
          <p:nvSpPr>
            <p:cNvPr id="107" name="Oval 10"/>
            <p:cNvSpPr>
              <a:spLocks noChangeArrowheads="1"/>
            </p:cNvSpPr>
            <p:nvPr/>
          </p:nvSpPr>
          <p:spPr bwMode="auto">
            <a:xfrm>
              <a:off x="2151" y="2731"/>
              <a:ext cx="59" cy="63"/>
            </a:xfrm>
            <a:prstGeom prst="ellipse">
              <a:avLst/>
            </a:prstGeom>
            <a:solidFill>
              <a:srgbClr val="FF66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945742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171" kern="0" dirty="0">
                <a:solidFill>
                  <a:sysClr val="windowText" lastClr="000000"/>
                </a:solidFill>
                <a:latin typeface="Arial"/>
                <a:cs typeface="Arial" panose="020B0604020202020204" pitchFamily="34" charset="0"/>
              </a:endParaRPr>
            </a:p>
          </p:txBody>
        </p:sp>
        <p:grpSp>
          <p:nvGrpSpPr>
            <p:cNvPr id="3174" name="Group 11"/>
            <p:cNvGrpSpPr>
              <a:grpSpLocks/>
            </p:cNvGrpSpPr>
            <p:nvPr/>
          </p:nvGrpSpPr>
          <p:grpSpPr bwMode="auto">
            <a:xfrm>
              <a:off x="2151" y="2490"/>
              <a:ext cx="239" cy="290"/>
              <a:chOff x="2151" y="2490"/>
              <a:chExt cx="239" cy="290"/>
            </a:xfrm>
          </p:grpSpPr>
          <p:sp>
            <p:nvSpPr>
              <p:cNvPr id="109" name="Freeform 12"/>
              <p:cNvSpPr>
                <a:spLocks/>
              </p:cNvSpPr>
              <p:nvPr/>
            </p:nvSpPr>
            <p:spPr bwMode="auto">
              <a:xfrm>
                <a:off x="2183" y="2514"/>
                <a:ext cx="203" cy="98"/>
              </a:xfrm>
              <a:custGeom>
                <a:avLst/>
                <a:gdLst>
                  <a:gd name="T0" fmla="*/ 3 w 204"/>
                  <a:gd name="T1" fmla="*/ 93 h 98"/>
                  <a:gd name="T2" fmla="*/ 180 w 204"/>
                  <a:gd name="T3" fmla="*/ 95 h 98"/>
                  <a:gd name="T4" fmla="*/ 204 w 204"/>
                  <a:gd name="T5" fmla="*/ 87 h 98"/>
                  <a:gd name="T6" fmla="*/ 195 w 204"/>
                  <a:gd name="T7" fmla="*/ 65 h 98"/>
                  <a:gd name="T8" fmla="*/ 177 w 204"/>
                  <a:gd name="T9" fmla="*/ 32 h 98"/>
                  <a:gd name="T10" fmla="*/ 164 w 204"/>
                  <a:gd name="T11" fmla="*/ 8 h 98"/>
                  <a:gd name="T12" fmla="*/ 42 w 204"/>
                  <a:gd name="T13" fmla="*/ 3 h 98"/>
                  <a:gd name="T14" fmla="*/ 3 w 204"/>
                  <a:gd name="T15" fmla="*/ 2 h 98"/>
                  <a:gd name="T16" fmla="*/ 0 w 204"/>
                  <a:gd name="T17" fmla="*/ 50 h 98"/>
                  <a:gd name="T18" fmla="*/ 3 w 204"/>
                  <a:gd name="T19" fmla="*/ 93 h 9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4"/>
                  <a:gd name="T31" fmla="*/ 0 h 98"/>
                  <a:gd name="T32" fmla="*/ 204 w 204"/>
                  <a:gd name="T33" fmla="*/ 98 h 9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4" h="98">
                    <a:moveTo>
                      <a:pt x="3" y="93"/>
                    </a:moveTo>
                    <a:cubicBezTo>
                      <a:pt x="62" y="98"/>
                      <a:pt x="121" y="96"/>
                      <a:pt x="180" y="95"/>
                    </a:cubicBezTo>
                    <a:cubicBezTo>
                      <a:pt x="190" y="94"/>
                      <a:pt x="199" y="96"/>
                      <a:pt x="204" y="87"/>
                    </a:cubicBezTo>
                    <a:cubicBezTo>
                      <a:pt x="203" y="79"/>
                      <a:pt x="199" y="71"/>
                      <a:pt x="195" y="65"/>
                    </a:cubicBezTo>
                    <a:cubicBezTo>
                      <a:pt x="191" y="47"/>
                      <a:pt x="185" y="48"/>
                      <a:pt x="177" y="32"/>
                    </a:cubicBezTo>
                    <a:cubicBezTo>
                      <a:pt x="176" y="26"/>
                      <a:pt x="169" y="12"/>
                      <a:pt x="164" y="8"/>
                    </a:cubicBezTo>
                    <a:cubicBezTo>
                      <a:pt x="162" y="2"/>
                      <a:pt x="56" y="3"/>
                      <a:pt x="42" y="3"/>
                    </a:cubicBezTo>
                    <a:cubicBezTo>
                      <a:pt x="24" y="2"/>
                      <a:pt x="23" y="0"/>
                      <a:pt x="3" y="2"/>
                    </a:cubicBezTo>
                    <a:cubicBezTo>
                      <a:pt x="0" y="21"/>
                      <a:pt x="7" y="33"/>
                      <a:pt x="0" y="50"/>
                    </a:cubicBezTo>
                    <a:cubicBezTo>
                      <a:pt x="2" y="65"/>
                      <a:pt x="1" y="78"/>
                      <a:pt x="3" y="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/>
              <a:lstStyle/>
              <a:p>
                <a:pPr defTabSz="945742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171" kern="0" dirty="0">
                  <a:solidFill>
                    <a:sysClr val="windowText" lastClr="000000"/>
                  </a:solidFill>
                  <a:latin typeface="Arial"/>
                  <a:cs typeface="Arial" panose="020B0604020202020204" pitchFamily="34" charset="0"/>
                </a:endParaRPr>
              </a:p>
            </p:txBody>
          </p:sp>
          <p:sp>
            <p:nvSpPr>
              <p:cNvPr id="110" name="Text Box 13"/>
              <p:cNvSpPr txBox="1">
                <a:spLocks noChangeArrowheads="1"/>
              </p:cNvSpPr>
              <p:nvPr/>
            </p:nvSpPr>
            <p:spPr bwMode="auto">
              <a:xfrm>
                <a:off x="2151" y="2490"/>
                <a:ext cx="227" cy="13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lIns="64481" tIns="32239" rIns="64481" bIns="32239">
                <a:spAutoFit/>
              </a:bodyPr>
              <a:lstStyle>
                <a:lvl1pPr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1pPr>
                <a:lvl2pPr marL="742950" indent="-285750"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2pPr>
                <a:lvl3pPr marL="1143000" indent="-228600"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3pPr>
                <a:lvl4pPr marL="1600200" indent="-228600"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4pPr>
                <a:lvl5pPr marL="2057400" indent="-228600"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5pPr>
                <a:lvl6pPr marL="2514600" indent="-228600" algn="ctr" defTabSz="4603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6pPr>
                <a:lvl7pPr marL="2971800" indent="-228600" algn="ctr" defTabSz="4603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7pPr>
                <a:lvl8pPr marL="3429000" indent="-228600" algn="ctr" defTabSz="4603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8pPr>
                <a:lvl9pPr marL="3886200" indent="-228600" algn="ctr" defTabSz="4603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9pPr>
              </a:lstStyle>
              <a:p>
                <a:pPr algn="just" defTabSz="520224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sz="755" kern="0" dirty="0">
                    <a:latin typeface="Arial" pitchFamily="34" charset="0"/>
                  </a:rPr>
                  <a:t> </a:t>
                </a:r>
                <a:r>
                  <a:rPr lang="ru-RU" sz="284" kern="0" dirty="0">
                    <a:latin typeface="Arial" pitchFamily="34" charset="0"/>
                  </a:rPr>
                  <a:t>ГУ МЧС</a:t>
                </a:r>
                <a:endParaRPr lang="ru-RU" sz="661" kern="0" dirty="0">
                  <a:latin typeface="Arial" pitchFamily="34" charset="0"/>
                </a:endParaRPr>
              </a:p>
            </p:txBody>
          </p:sp>
          <p:sp>
            <p:nvSpPr>
              <p:cNvPr id="111" name="Line 14"/>
              <p:cNvSpPr>
                <a:spLocks noChangeShapeType="1"/>
              </p:cNvSpPr>
              <p:nvPr/>
            </p:nvSpPr>
            <p:spPr bwMode="auto">
              <a:xfrm flipH="1">
                <a:off x="2184" y="2518"/>
                <a:ext cx="0" cy="262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945742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171" kern="0" dirty="0">
                  <a:solidFill>
                    <a:sysClr val="windowText" lastClr="000000"/>
                  </a:solidFill>
                  <a:latin typeface="Arial"/>
                  <a:cs typeface="Arial" panose="020B0604020202020204" pitchFamily="34" charset="0"/>
                </a:endParaRPr>
              </a:p>
            </p:txBody>
          </p:sp>
          <p:sp>
            <p:nvSpPr>
              <p:cNvPr id="112" name="Line 15"/>
              <p:cNvSpPr>
                <a:spLocks noChangeShapeType="1"/>
              </p:cNvSpPr>
              <p:nvPr/>
            </p:nvSpPr>
            <p:spPr bwMode="auto">
              <a:xfrm flipV="1">
                <a:off x="2186" y="2608"/>
                <a:ext cx="203" cy="0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945742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171" kern="0" dirty="0">
                  <a:solidFill>
                    <a:sysClr val="windowText" lastClr="000000"/>
                  </a:solidFill>
                  <a:latin typeface="Arial"/>
                  <a:cs typeface="Arial" panose="020B0604020202020204" pitchFamily="34" charset="0"/>
                </a:endParaRPr>
              </a:p>
            </p:txBody>
          </p:sp>
          <p:sp>
            <p:nvSpPr>
              <p:cNvPr id="113" name="Line 16"/>
              <p:cNvSpPr>
                <a:spLocks noChangeShapeType="1"/>
              </p:cNvSpPr>
              <p:nvPr/>
            </p:nvSpPr>
            <p:spPr bwMode="auto">
              <a:xfrm flipV="1">
                <a:off x="2186" y="2586"/>
                <a:ext cx="191" cy="0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945742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171" kern="0" dirty="0">
                  <a:solidFill>
                    <a:sysClr val="windowText" lastClr="000000"/>
                  </a:solidFill>
                  <a:latin typeface="Arial"/>
                  <a:cs typeface="Arial" panose="020B0604020202020204" pitchFamily="34" charset="0"/>
                </a:endParaRPr>
              </a:p>
            </p:txBody>
          </p:sp>
          <p:sp>
            <p:nvSpPr>
              <p:cNvPr id="114" name="Line 17"/>
              <p:cNvSpPr>
                <a:spLocks noChangeShapeType="1"/>
              </p:cNvSpPr>
              <p:nvPr/>
            </p:nvSpPr>
            <p:spPr bwMode="auto">
              <a:xfrm flipV="1">
                <a:off x="2184" y="2519"/>
                <a:ext cx="165" cy="0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945742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171" kern="0" dirty="0">
                  <a:solidFill>
                    <a:sysClr val="windowText" lastClr="000000"/>
                  </a:solidFill>
                  <a:latin typeface="Arial"/>
                  <a:cs typeface="Arial" panose="020B0604020202020204" pitchFamily="34" charset="0"/>
                </a:endParaRPr>
              </a:p>
            </p:txBody>
          </p:sp>
          <p:sp>
            <p:nvSpPr>
              <p:cNvPr id="115" name="Line 18"/>
              <p:cNvSpPr>
                <a:spLocks noChangeShapeType="1"/>
              </p:cNvSpPr>
              <p:nvPr/>
            </p:nvSpPr>
            <p:spPr bwMode="auto">
              <a:xfrm flipV="1">
                <a:off x="2186" y="2540"/>
                <a:ext cx="172" cy="0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945742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171" kern="0" dirty="0">
                  <a:solidFill>
                    <a:sysClr val="windowText" lastClr="000000"/>
                  </a:solidFill>
                  <a:latin typeface="Arial"/>
                  <a:cs typeface="Arial" panose="020B0604020202020204" pitchFamily="34" charset="0"/>
                </a:endParaRPr>
              </a:p>
            </p:txBody>
          </p:sp>
          <p:sp>
            <p:nvSpPr>
              <p:cNvPr id="116" name="Line 19"/>
              <p:cNvSpPr>
                <a:spLocks noChangeShapeType="1"/>
              </p:cNvSpPr>
              <p:nvPr/>
            </p:nvSpPr>
            <p:spPr bwMode="auto">
              <a:xfrm>
                <a:off x="2349" y="2519"/>
                <a:ext cx="41" cy="84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945742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171" kern="0" dirty="0">
                  <a:solidFill>
                    <a:sysClr val="windowText" lastClr="000000"/>
                  </a:solidFill>
                  <a:latin typeface="Arial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164" name="Прямоугольник 12"/>
          <p:cNvSpPr>
            <a:spLocks noChangeArrowheads="1"/>
          </p:cNvSpPr>
          <p:nvPr/>
        </p:nvSpPr>
        <p:spPr bwMode="auto">
          <a:xfrm>
            <a:off x="2728569" y="3901000"/>
            <a:ext cx="4875902" cy="421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6321" tIns="43161" rIns="86321" bIns="43161">
            <a:spAutoFit/>
          </a:bodyPr>
          <a:lstStyle/>
          <a:p>
            <a:pPr algn="ctr" defTabSz="1033272" fontAlgn="base">
              <a:spcBef>
                <a:spcPct val="20000"/>
              </a:spcBef>
              <a:spcAft>
                <a:spcPct val="0"/>
              </a:spcAft>
              <a:defRPr/>
            </a:pPr>
            <a:endParaRPr lang="ru-RU" altLang="ru-RU" sz="2171" dirty="0">
              <a:solidFill>
                <a:srgbClr val="000000"/>
              </a:solidFill>
              <a:latin typeface="Arial" panose="020B0604020202020204" pitchFamily="34" charset="0"/>
              <a:cs typeface="Times New Roman" pitchFamily="18" charset="0"/>
            </a:endParaRPr>
          </a:p>
        </p:txBody>
      </p:sp>
      <p:pic>
        <p:nvPicPr>
          <p:cNvPr id="3140" name="Picture 52" descr="2222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2035" y="7090918"/>
            <a:ext cx="383901" cy="319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41" name="Text Box 25"/>
          <p:cNvSpPr txBox="1">
            <a:spLocks noChangeArrowheads="1"/>
          </p:cNvSpPr>
          <p:nvPr/>
        </p:nvSpPr>
        <p:spPr bwMode="auto">
          <a:xfrm>
            <a:off x="6416889" y="5890469"/>
            <a:ext cx="1338272" cy="440740"/>
          </a:xfrm>
          <a:prstGeom prst="rect">
            <a:avLst/>
          </a:prstGeom>
          <a:solidFill>
            <a:srgbClr val="FFFFFF">
              <a:alpha val="72940"/>
            </a:srgbClr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lIns="92039" tIns="46027" rIns="92039" bIns="46027">
            <a:spAutoFit/>
          </a:bodyPr>
          <a:lstStyle>
            <a:lvl1pPr defTabSz="7604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7604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7604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7604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7604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760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85926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130" b="1" dirty="0">
                <a:solidFill>
                  <a:srgbClr val="000000"/>
                </a:solidFill>
                <a:ea typeface="SimSun" panose="02010600030101010101" pitchFamily="2" charset="-122"/>
                <a:cs typeface="Estrangelo Edessa" panose="03080600000000000000" pitchFamily="66" charset="0"/>
              </a:rPr>
              <a:t>-6, - 11° </a:t>
            </a:r>
          </a:p>
          <a:p>
            <a:pPr defTabSz="85926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130" b="1" dirty="0">
                <a:solidFill>
                  <a:srgbClr val="FF0000"/>
                </a:solidFill>
                <a:ea typeface="SimSun" panose="02010600030101010101" pitchFamily="2" charset="-122"/>
                <a:cs typeface="Estrangelo Edessa" panose="03080600000000000000" pitchFamily="66" charset="0"/>
              </a:rPr>
              <a:t>- 5, - 10°</a:t>
            </a:r>
          </a:p>
        </p:txBody>
      </p:sp>
      <p:pic>
        <p:nvPicPr>
          <p:cNvPr id="83" name="Picture 5"/>
          <p:cNvPicPr>
            <a:picLocks noChangeAspect="1" noChangeArrowheads="1"/>
          </p:cNvPicPr>
          <p:nvPr/>
        </p:nvPicPr>
        <p:blipFill>
          <a:blip r:embed="rId11" cstate="print">
            <a:duotone>
              <a:prstClr val="black"/>
              <a:srgbClr val="0000FF">
                <a:tint val="45000"/>
                <a:satMod val="400000"/>
              </a:srgbClr>
            </a:duotone>
            <a:extLst/>
          </a:blip>
          <a:srcRect/>
          <a:stretch>
            <a:fillRect/>
          </a:stretch>
        </p:blipFill>
        <p:spPr bwMode="auto">
          <a:xfrm>
            <a:off x="5383673" y="7318714"/>
            <a:ext cx="306452" cy="258390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3143" name="Picture 54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5417" y="5406107"/>
            <a:ext cx="229623" cy="258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44" name="Picture 54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6759" y="6457350"/>
            <a:ext cx="229623" cy="256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45" name="Picture 54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9435" y="4699299"/>
            <a:ext cx="231416" cy="256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Picture 5"/>
          <p:cNvPicPr>
            <a:picLocks noChangeAspect="1" noChangeArrowheads="1"/>
          </p:cNvPicPr>
          <p:nvPr/>
        </p:nvPicPr>
        <p:blipFill>
          <a:blip r:embed="rId11" cstate="print">
            <a:duotone>
              <a:prstClr val="black"/>
              <a:srgbClr val="0000FF">
                <a:tint val="45000"/>
                <a:satMod val="400000"/>
              </a:srgbClr>
            </a:duotone>
            <a:extLst/>
          </a:blip>
          <a:srcRect/>
          <a:stretch>
            <a:fillRect/>
          </a:stretch>
        </p:blipFill>
        <p:spPr bwMode="auto">
          <a:xfrm>
            <a:off x="8395616" y="6536300"/>
            <a:ext cx="306452" cy="258390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79" name="Picture 5"/>
          <p:cNvPicPr>
            <a:picLocks noChangeAspect="1" noChangeArrowheads="1"/>
          </p:cNvPicPr>
          <p:nvPr/>
        </p:nvPicPr>
        <p:blipFill>
          <a:blip r:embed="rId11" cstate="print">
            <a:duotone>
              <a:prstClr val="black"/>
              <a:srgbClr val="0000FF">
                <a:tint val="45000"/>
                <a:satMod val="400000"/>
              </a:srgbClr>
            </a:duotone>
            <a:extLst/>
          </a:blip>
          <a:srcRect/>
          <a:stretch>
            <a:fillRect/>
          </a:stretch>
        </p:blipFill>
        <p:spPr bwMode="auto">
          <a:xfrm>
            <a:off x="6000768" y="6052657"/>
            <a:ext cx="306452" cy="258390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80" name="Picture 5"/>
          <p:cNvPicPr>
            <a:picLocks noChangeAspect="1" noChangeArrowheads="1"/>
          </p:cNvPicPr>
          <p:nvPr/>
        </p:nvPicPr>
        <p:blipFill>
          <a:blip r:embed="rId11" cstate="print">
            <a:duotone>
              <a:prstClr val="black"/>
              <a:srgbClr val="0000FF">
                <a:tint val="45000"/>
                <a:satMod val="400000"/>
              </a:srgbClr>
            </a:duotone>
            <a:extLst/>
          </a:blip>
          <a:srcRect/>
          <a:stretch>
            <a:fillRect/>
          </a:stretch>
        </p:blipFill>
        <p:spPr bwMode="auto">
          <a:xfrm>
            <a:off x="4537316" y="6416058"/>
            <a:ext cx="306452" cy="258390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3149" name="Picture 35" descr="vet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5804" y="5219538"/>
            <a:ext cx="423368" cy="267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50" name="Picture 35" descr="vet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9462" y="6431993"/>
            <a:ext cx="421574" cy="267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51" name="Picture 54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588" y="5350496"/>
            <a:ext cx="231416" cy="256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52" name="Picture 79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325" y="7720587"/>
            <a:ext cx="405428" cy="161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53" name="Picture 35" descr="vet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159" y="5729014"/>
            <a:ext cx="421574" cy="267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6" name="Прямая со стрелкой 95"/>
          <p:cNvCxnSpPr/>
          <p:nvPr/>
        </p:nvCxnSpPr>
        <p:spPr>
          <a:xfrm flipV="1">
            <a:off x="7041177" y="5370228"/>
            <a:ext cx="1205521" cy="1350830"/>
          </a:xfrm>
          <a:prstGeom prst="straightConnector1">
            <a:avLst/>
          </a:prstGeom>
          <a:ln w="254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Прямая со стрелкой 98"/>
          <p:cNvCxnSpPr/>
          <p:nvPr/>
        </p:nvCxnSpPr>
        <p:spPr>
          <a:xfrm flipV="1">
            <a:off x="4380778" y="4552197"/>
            <a:ext cx="1205521" cy="1352623"/>
          </a:xfrm>
          <a:prstGeom prst="straightConnector1">
            <a:avLst/>
          </a:prstGeom>
          <a:ln w="254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 стрелкой 102"/>
          <p:cNvCxnSpPr/>
          <p:nvPr/>
        </p:nvCxnSpPr>
        <p:spPr>
          <a:xfrm flipV="1">
            <a:off x="1833397" y="3743135"/>
            <a:ext cx="1205521" cy="1350829"/>
          </a:xfrm>
          <a:prstGeom prst="straightConnector1">
            <a:avLst/>
          </a:prstGeom>
          <a:ln w="254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63" name="Picture 79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4608" y="5660845"/>
            <a:ext cx="405428" cy="161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64" name="Picture 79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0049" y="5944287"/>
            <a:ext cx="405428" cy="113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65" name="Picture 54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8560" y="6444793"/>
            <a:ext cx="231418" cy="256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66" name="Picture 54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886" y="6401739"/>
            <a:ext cx="231418" cy="256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67" name="Picture 54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8078" y="6727207"/>
            <a:ext cx="229623" cy="258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" name="Picture 5"/>
          <p:cNvPicPr>
            <a:picLocks noChangeAspect="1" noChangeArrowheads="1"/>
          </p:cNvPicPr>
          <p:nvPr/>
        </p:nvPicPr>
        <p:blipFill>
          <a:blip r:embed="rId11" cstate="print">
            <a:duotone>
              <a:prstClr val="black"/>
              <a:srgbClr val="0000FF">
                <a:tint val="45000"/>
                <a:satMod val="400000"/>
              </a:srgbClr>
            </a:duotone>
            <a:extLst/>
          </a:blip>
          <a:srcRect/>
          <a:stretch>
            <a:fillRect/>
          </a:stretch>
        </p:blipFill>
        <p:spPr bwMode="auto">
          <a:xfrm>
            <a:off x="2279498" y="4856547"/>
            <a:ext cx="306452" cy="258390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18" name="Picture 5"/>
          <p:cNvPicPr>
            <a:picLocks noChangeAspect="1" noChangeArrowheads="1"/>
          </p:cNvPicPr>
          <p:nvPr/>
        </p:nvPicPr>
        <p:blipFill>
          <a:blip r:embed="rId11" cstate="print">
            <a:duotone>
              <a:prstClr val="black"/>
              <a:srgbClr val="0000FF">
                <a:tint val="45000"/>
                <a:satMod val="400000"/>
              </a:srgbClr>
            </a:duotone>
            <a:extLst/>
          </a:blip>
          <a:srcRect/>
          <a:stretch>
            <a:fillRect/>
          </a:stretch>
        </p:blipFill>
        <p:spPr bwMode="auto">
          <a:xfrm>
            <a:off x="2865217" y="5213553"/>
            <a:ext cx="306452" cy="258390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3172" name="Picture 52" descr="2222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6982" y="6400712"/>
            <a:ext cx="383901" cy="319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5" name="Прямая со стрелкой 94"/>
          <p:cNvCxnSpPr/>
          <p:nvPr/>
        </p:nvCxnSpPr>
        <p:spPr>
          <a:xfrm>
            <a:off x="6988255" y="5389734"/>
            <a:ext cx="1369665" cy="1356439"/>
          </a:xfrm>
          <a:prstGeom prst="straightConnector1">
            <a:avLst/>
          </a:prstGeom>
          <a:ln w="254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55" name="Oval 291"/>
          <p:cNvSpPr>
            <a:spLocks noChangeArrowheads="1"/>
          </p:cNvSpPr>
          <p:nvPr/>
        </p:nvSpPr>
        <p:spPr bwMode="auto">
          <a:xfrm>
            <a:off x="7071673" y="5723633"/>
            <a:ext cx="1167849" cy="724748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79536" tIns="39815" rIns="79536" bIns="39815" anchor="ctr"/>
          <a:lstStyle>
            <a:lvl1pPr defTabSz="8778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778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778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778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778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778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778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778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778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992013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altLang="ru-RU" sz="1017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6-11 м/с, </a:t>
            </a:r>
          </a:p>
          <a:p>
            <a:pPr algn="ctr" defTabSz="992013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altLang="ru-RU" sz="1017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порывы 13-18 м/с</a:t>
            </a:r>
          </a:p>
        </p:txBody>
      </p:sp>
      <p:cxnSp>
        <p:nvCxnSpPr>
          <p:cNvPr id="102" name="Прямая со стрелкой 101"/>
          <p:cNvCxnSpPr/>
          <p:nvPr/>
        </p:nvCxnSpPr>
        <p:spPr>
          <a:xfrm>
            <a:off x="4298706" y="4643372"/>
            <a:ext cx="1369665" cy="1356439"/>
          </a:xfrm>
          <a:prstGeom prst="straightConnector1">
            <a:avLst/>
          </a:prstGeom>
          <a:ln w="254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57" name="Oval 291"/>
          <p:cNvSpPr>
            <a:spLocks noChangeArrowheads="1"/>
          </p:cNvSpPr>
          <p:nvPr/>
        </p:nvSpPr>
        <p:spPr bwMode="auto">
          <a:xfrm>
            <a:off x="4497384" y="4914571"/>
            <a:ext cx="1078151" cy="692457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79536" tIns="39815" rIns="79536" bIns="39815" anchor="ctr"/>
          <a:lstStyle>
            <a:lvl1pPr defTabSz="8778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778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778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778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778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778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778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778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778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992013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altLang="ru-RU" sz="1017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6-11 м/с, </a:t>
            </a:r>
          </a:p>
          <a:p>
            <a:pPr algn="ctr" defTabSz="992013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altLang="ru-RU" sz="1017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порывы 13-18 м/с</a:t>
            </a:r>
            <a:endParaRPr lang="ru-RU" altLang="ru-RU" sz="1017" dirty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  <p:cxnSp>
        <p:nvCxnSpPr>
          <p:cNvPr id="104" name="Прямая со стрелкой 103"/>
          <p:cNvCxnSpPr/>
          <p:nvPr/>
        </p:nvCxnSpPr>
        <p:spPr>
          <a:xfrm>
            <a:off x="1829443" y="3781475"/>
            <a:ext cx="1369665" cy="1356439"/>
          </a:xfrm>
          <a:prstGeom prst="straightConnector1">
            <a:avLst/>
          </a:prstGeom>
          <a:ln w="254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59" name="Oval 291"/>
          <p:cNvSpPr>
            <a:spLocks noChangeArrowheads="1"/>
          </p:cNvSpPr>
          <p:nvPr/>
        </p:nvSpPr>
        <p:spPr bwMode="auto">
          <a:xfrm>
            <a:off x="1889009" y="4123448"/>
            <a:ext cx="1088915" cy="706808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79536" tIns="39815" rIns="79536" bIns="39815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1033272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altLang="ru-RU" sz="1017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6-11 м/с, </a:t>
            </a:r>
          </a:p>
          <a:p>
            <a:pPr algn="ctr" defTabSz="1033272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altLang="ru-RU" sz="1017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порывы 13-18 м/с</a:t>
            </a:r>
            <a:endParaRPr lang="ru-RU" altLang="ru-RU" sz="1017" dirty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998984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 l="3192" t="-4137" r="8665"/>
          <a:stretch>
            <a:fillRect/>
          </a:stretch>
        </p:blipFill>
        <p:spPr bwMode="auto">
          <a:xfrm>
            <a:off x="5108028" y="4240924"/>
            <a:ext cx="5225010" cy="3968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 l="7954" t="-518" r="4168"/>
          <a:stretch>
            <a:fillRect/>
          </a:stretch>
        </p:blipFill>
        <p:spPr bwMode="auto">
          <a:xfrm>
            <a:off x="0" y="4398579"/>
            <a:ext cx="5186855" cy="3810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rcRect l="7415" t="5181" r="4357" b="11303"/>
          <a:stretch>
            <a:fillRect/>
          </a:stretch>
        </p:blipFill>
        <p:spPr bwMode="auto">
          <a:xfrm>
            <a:off x="5092700" y="1054100"/>
            <a:ext cx="5240338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/>
          <a:srcRect l="6016" t="1370" r="5714" b="1096"/>
          <a:stretch>
            <a:fillRect/>
          </a:stretch>
        </p:blipFill>
        <p:spPr bwMode="auto">
          <a:xfrm>
            <a:off x="0" y="1028700"/>
            <a:ext cx="5194300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814" name="Прямая соединительная линия 813"/>
          <p:cNvCxnSpPr>
            <a:stCxn id="432" idx="2"/>
          </p:cNvCxnSpPr>
          <p:nvPr/>
        </p:nvCxnSpPr>
        <p:spPr>
          <a:xfrm rot="5400000">
            <a:off x="1726659" y="4535922"/>
            <a:ext cx="6883309" cy="3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7" name="Прямая соединительная линия 836"/>
          <p:cNvCxnSpPr/>
          <p:nvPr/>
        </p:nvCxnSpPr>
        <p:spPr>
          <a:xfrm>
            <a:off x="0" y="4391510"/>
            <a:ext cx="1033303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6" name="TextBox 845"/>
          <p:cNvSpPr txBox="1"/>
          <p:nvPr/>
        </p:nvSpPr>
        <p:spPr>
          <a:xfrm>
            <a:off x="1" y="2328478"/>
            <a:ext cx="887829" cy="189352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4162" tIns="42103" rIns="84162" bIns="4210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41991">
              <a:defRPr/>
            </a:pPr>
            <a:r>
              <a:rPr lang="ru-RU" sz="678" dirty="0">
                <a:solidFill>
                  <a:prstClr val="white"/>
                </a:solidFill>
              </a:rPr>
              <a:t>Самара</a:t>
            </a:r>
            <a:endParaRPr lang="ru-RU" sz="1130" dirty="0">
              <a:solidFill>
                <a:prstClr val="white"/>
              </a:solidFill>
            </a:endParaRPr>
          </a:p>
        </p:txBody>
      </p:sp>
      <p:sp>
        <p:nvSpPr>
          <p:cNvPr id="818" name="TextBox 817"/>
          <p:cNvSpPr txBox="1"/>
          <p:nvPr/>
        </p:nvSpPr>
        <p:spPr>
          <a:xfrm>
            <a:off x="1614514" y="3135753"/>
            <a:ext cx="1035111" cy="189352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4162" tIns="42103" rIns="84162" bIns="4210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41991">
              <a:defRPr/>
            </a:pPr>
            <a:r>
              <a:rPr lang="ru-RU" sz="678" dirty="0">
                <a:solidFill>
                  <a:prstClr val="white"/>
                </a:solidFill>
              </a:rPr>
              <a:t>Оренбург</a:t>
            </a:r>
            <a:endParaRPr lang="ru-RU" sz="1130" dirty="0">
              <a:solidFill>
                <a:prstClr val="white"/>
              </a:solidFill>
            </a:endParaRPr>
          </a:p>
        </p:txBody>
      </p:sp>
      <p:sp>
        <p:nvSpPr>
          <p:cNvPr id="810" name="TextBox 809"/>
          <p:cNvSpPr txBox="1"/>
          <p:nvPr/>
        </p:nvSpPr>
        <p:spPr>
          <a:xfrm>
            <a:off x="2099350" y="2047081"/>
            <a:ext cx="813639" cy="189352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4162" tIns="42103" rIns="84162" bIns="4210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41991">
              <a:defRPr/>
            </a:pPr>
            <a:r>
              <a:rPr lang="ru-RU" sz="678" dirty="0">
                <a:solidFill>
                  <a:prstClr val="white"/>
                </a:solidFill>
              </a:rPr>
              <a:t>Уфа</a:t>
            </a:r>
            <a:endParaRPr lang="ru-RU" sz="1130" dirty="0">
              <a:solidFill>
                <a:prstClr val="white"/>
              </a:solidFill>
            </a:endParaRPr>
          </a:p>
        </p:txBody>
      </p:sp>
      <p:sp>
        <p:nvSpPr>
          <p:cNvPr id="860" name="TextBox 859"/>
          <p:cNvSpPr txBox="1"/>
          <p:nvPr/>
        </p:nvSpPr>
        <p:spPr>
          <a:xfrm>
            <a:off x="162189" y="4104483"/>
            <a:ext cx="1218883" cy="189352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4162" tIns="42103" rIns="84162" bIns="4210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41991">
              <a:defRPr/>
            </a:pPr>
            <a:r>
              <a:rPr lang="ru-RU" sz="678" dirty="0">
                <a:solidFill>
                  <a:prstClr val="white"/>
                </a:solidFill>
              </a:rPr>
              <a:t>Республика Казахстан</a:t>
            </a:r>
            <a:endParaRPr lang="ru-RU" sz="1130" dirty="0">
              <a:solidFill>
                <a:prstClr val="white"/>
              </a:solidFill>
            </a:endParaRPr>
          </a:p>
        </p:txBody>
      </p:sp>
      <p:sp>
        <p:nvSpPr>
          <p:cNvPr id="815" name="TextBox 814"/>
          <p:cNvSpPr txBox="1"/>
          <p:nvPr/>
        </p:nvSpPr>
        <p:spPr>
          <a:xfrm>
            <a:off x="6061137" y="1158343"/>
            <a:ext cx="3667044" cy="258922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84145" tIns="42103" rIns="84145" bIns="4210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423934">
              <a:defRPr/>
            </a:pPr>
            <a:r>
              <a:rPr lang="ru-RU" sz="1130" dirty="0" smtClean="0">
                <a:solidFill>
                  <a:prstClr val="black"/>
                </a:solidFill>
              </a:rPr>
              <a:t>08.00 </a:t>
            </a:r>
            <a:r>
              <a:rPr lang="ru-RU" sz="1130" dirty="0">
                <a:solidFill>
                  <a:prstClr val="black"/>
                </a:solidFill>
              </a:rPr>
              <a:t>(мест.) </a:t>
            </a:r>
            <a:r>
              <a:rPr lang="ru-RU" sz="1130" dirty="0" smtClean="0">
                <a:solidFill>
                  <a:prstClr val="black"/>
                </a:solidFill>
              </a:rPr>
              <a:t>10.03.2021</a:t>
            </a:r>
            <a:endParaRPr lang="ru-RU" sz="1130" dirty="0">
              <a:solidFill>
                <a:prstClr val="black"/>
              </a:solidFill>
            </a:endParaRPr>
          </a:p>
        </p:txBody>
      </p:sp>
      <p:sp>
        <p:nvSpPr>
          <p:cNvPr id="835" name="TextBox 834"/>
          <p:cNvSpPr txBox="1"/>
          <p:nvPr/>
        </p:nvSpPr>
        <p:spPr>
          <a:xfrm>
            <a:off x="0" y="5309125"/>
            <a:ext cx="867529" cy="189352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4162" tIns="42103" rIns="84162" bIns="4210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41991">
              <a:defRPr/>
            </a:pPr>
            <a:r>
              <a:rPr lang="ru-RU" sz="678" dirty="0">
                <a:solidFill>
                  <a:prstClr val="white"/>
                </a:solidFill>
              </a:rPr>
              <a:t>Самара</a:t>
            </a:r>
            <a:endParaRPr lang="ru-RU" sz="1130" dirty="0">
              <a:solidFill>
                <a:prstClr val="white"/>
              </a:solidFill>
            </a:endParaRPr>
          </a:p>
        </p:txBody>
      </p:sp>
      <p:sp>
        <p:nvSpPr>
          <p:cNvPr id="836" name="TextBox 835"/>
          <p:cNvSpPr txBox="1"/>
          <p:nvPr/>
        </p:nvSpPr>
        <p:spPr>
          <a:xfrm>
            <a:off x="1533787" y="6445577"/>
            <a:ext cx="916859" cy="189352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4162" tIns="42103" rIns="84162" bIns="4210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41991">
              <a:defRPr/>
            </a:pPr>
            <a:r>
              <a:rPr lang="ru-RU" sz="678" dirty="0">
                <a:solidFill>
                  <a:prstClr val="white"/>
                </a:solidFill>
              </a:rPr>
              <a:t>Оренбург</a:t>
            </a:r>
            <a:endParaRPr lang="ru-RU" sz="1130" dirty="0">
              <a:solidFill>
                <a:prstClr val="white"/>
              </a:solidFill>
            </a:endParaRPr>
          </a:p>
        </p:txBody>
      </p:sp>
      <p:sp>
        <p:nvSpPr>
          <p:cNvPr id="838" name="TextBox 837"/>
          <p:cNvSpPr txBox="1"/>
          <p:nvPr/>
        </p:nvSpPr>
        <p:spPr>
          <a:xfrm>
            <a:off x="2018150" y="5315392"/>
            <a:ext cx="695387" cy="189352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4162" tIns="42103" rIns="84162" bIns="4210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41991">
              <a:defRPr/>
            </a:pPr>
            <a:r>
              <a:rPr lang="ru-RU" sz="678" dirty="0">
                <a:solidFill>
                  <a:prstClr val="white"/>
                </a:solidFill>
              </a:rPr>
              <a:t>Уфа</a:t>
            </a:r>
            <a:endParaRPr lang="ru-RU" sz="1130" dirty="0">
              <a:solidFill>
                <a:prstClr val="white"/>
              </a:solidFill>
            </a:endParaRPr>
          </a:p>
        </p:txBody>
      </p:sp>
      <p:sp>
        <p:nvSpPr>
          <p:cNvPr id="839" name="TextBox 838"/>
          <p:cNvSpPr txBox="1"/>
          <p:nvPr/>
        </p:nvSpPr>
        <p:spPr>
          <a:xfrm>
            <a:off x="10365" y="7608791"/>
            <a:ext cx="1370708" cy="189352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4162" tIns="42103" rIns="84162" bIns="4210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41991">
              <a:defRPr/>
            </a:pPr>
            <a:r>
              <a:rPr lang="ru-RU" sz="678" dirty="0">
                <a:solidFill>
                  <a:prstClr val="white"/>
                </a:solidFill>
              </a:rPr>
              <a:t>Республика Казахстан</a:t>
            </a:r>
            <a:endParaRPr lang="ru-RU" sz="1130" dirty="0">
              <a:solidFill>
                <a:prstClr val="white"/>
              </a:solidFill>
            </a:endParaRPr>
          </a:p>
        </p:txBody>
      </p:sp>
      <p:sp>
        <p:nvSpPr>
          <p:cNvPr id="841" name="TextBox 840"/>
          <p:cNvSpPr txBox="1"/>
          <p:nvPr/>
        </p:nvSpPr>
        <p:spPr>
          <a:xfrm>
            <a:off x="6538885" y="6607031"/>
            <a:ext cx="1130057" cy="189352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4162" tIns="42103" rIns="84162" bIns="4210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41991">
              <a:defRPr/>
            </a:pPr>
            <a:r>
              <a:rPr lang="ru-RU" sz="678" dirty="0">
                <a:solidFill>
                  <a:prstClr val="white"/>
                </a:solidFill>
              </a:rPr>
              <a:t>Оренбург</a:t>
            </a:r>
            <a:endParaRPr lang="ru-RU" sz="1130" dirty="0">
              <a:solidFill>
                <a:prstClr val="white"/>
              </a:solidFill>
            </a:endParaRPr>
          </a:p>
        </p:txBody>
      </p:sp>
      <p:sp>
        <p:nvSpPr>
          <p:cNvPr id="842" name="TextBox 841"/>
          <p:cNvSpPr txBox="1"/>
          <p:nvPr/>
        </p:nvSpPr>
        <p:spPr>
          <a:xfrm>
            <a:off x="7265432" y="5396120"/>
            <a:ext cx="705438" cy="189352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4162" tIns="42103" rIns="84162" bIns="4210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41991">
              <a:defRPr/>
            </a:pPr>
            <a:r>
              <a:rPr lang="ru-RU" sz="678" dirty="0">
                <a:solidFill>
                  <a:prstClr val="white"/>
                </a:solidFill>
              </a:rPr>
              <a:t>Уфа</a:t>
            </a:r>
            <a:endParaRPr lang="ru-RU" sz="1130" dirty="0">
              <a:solidFill>
                <a:prstClr val="white"/>
              </a:solidFill>
            </a:endParaRPr>
          </a:p>
        </p:txBody>
      </p:sp>
      <p:sp>
        <p:nvSpPr>
          <p:cNvPr id="843" name="TextBox 842"/>
          <p:cNvSpPr txBox="1"/>
          <p:nvPr/>
        </p:nvSpPr>
        <p:spPr>
          <a:xfrm>
            <a:off x="5315631" y="7663455"/>
            <a:ext cx="1279187" cy="189352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4162" tIns="42103" rIns="84162" bIns="4210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41991">
              <a:defRPr/>
            </a:pPr>
            <a:r>
              <a:rPr lang="ru-RU" sz="678" dirty="0">
                <a:solidFill>
                  <a:prstClr val="white"/>
                </a:solidFill>
              </a:rPr>
              <a:t>Республика Казахстан</a:t>
            </a:r>
            <a:endParaRPr lang="ru-RU" sz="1130" dirty="0">
              <a:solidFill>
                <a:prstClr val="white"/>
              </a:solidFill>
            </a:endParaRPr>
          </a:p>
        </p:txBody>
      </p:sp>
      <p:sp>
        <p:nvSpPr>
          <p:cNvPr id="811" name="TextBox 810"/>
          <p:cNvSpPr txBox="1"/>
          <p:nvPr/>
        </p:nvSpPr>
        <p:spPr>
          <a:xfrm>
            <a:off x="5259947" y="1744278"/>
            <a:ext cx="726435" cy="189352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4162" tIns="42103" rIns="84162" bIns="4210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41991">
              <a:defRPr/>
            </a:pPr>
            <a:r>
              <a:rPr lang="ru-RU" sz="678" dirty="0">
                <a:solidFill>
                  <a:prstClr val="white"/>
                </a:solidFill>
              </a:rPr>
              <a:t>Самара</a:t>
            </a:r>
            <a:endParaRPr lang="ru-RU" sz="1130" dirty="0">
              <a:solidFill>
                <a:prstClr val="white"/>
              </a:solidFill>
            </a:endParaRPr>
          </a:p>
        </p:txBody>
      </p:sp>
      <p:sp>
        <p:nvSpPr>
          <p:cNvPr id="817" name="TextBox 816"/>
          <p:cNvSpPr txBox="1"/>
          <p:nvPr/>
        </p:nvSpPr>
        <p:spPr>
          <a:xfrm>
            <a:off x="6742969" y="3232826"/>
            <a:ext cx="1130057" cy="189352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4162" tIns="42103" rIns="84162" bIns="4210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41991">
              <a:defRPr/>
            </a:pPr>
            <a:r>
              <a:rPr lang="ru-RU" sz="678" dirty="0">
                <a:solidFill>
                  <a:prstClr val="white"/>
                </a:solidFill>
              </a:rPr>
              <a:t>Оренбург</a:t>
            </a:r>
            <a:endParaRPr lang="ru-RU" sz="1130" dirty="0">
              <a:solidFill>
                <a:prstClr val="white"/>
              </a:solidFill>
            </a:endParaRPr>
          </a:p>
        </p:txBody>
      </p:sp>
      <p:sp>
        <p:nvSpPr>
          <p:cNvPr id="820" name="TextBox 819"/>
          <p:cNvSpPr txBox="1"/>
          <p:nvPr/>
        </p:nvSpPr>
        <p:spPr>
          <a:xfrm>
            <a:off x="5408668" y="4028282"/>
            <a:ext cx="1279187" cy="189352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4162" tIns="42103" rIns="84162" bIns="4210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41991">
              <a:defRPr/>
            </a:pPr>
            <a:r>
              <a:rPr lang="ru-RU" sz="678" dirty="0">
                <a:solidFill>
                  <a:prstClr val="white"/>
                </a:solidFill>
              </a:rPr>
              <a:t>Республика Казахстан</a:t>
            </a:r>
            <a:endParaRPr lang="ru-RU" sz="1130" dirty="0">
              <a:solidFill>
                <a:prstClr val="white"/>
              </a:solidFill>
            </a:endParaRPr>
          </a:p>
        </p:txBody>
      </p:sp>
      <p:sp>
        <p:nvSpPr>
          <p:cNvPr id="821" name="TextBox 820"/>
          <p:cNvSpPr txBox="1"/>
          <p:nvPr/>
        </p:nvSpPr>
        <p:spPr>
          <a:xfrm>
            <a:off x="726547" y="4472176"/>
            <a:ext cx="3667044" cy="258922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84145" tIns="42103" rIns="84145" bIns="4210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423934">
              <a:defRPr/>
            </a:pPr>
            <a:r>
              <a:rPr lang="ru-RU" sz="1130" dirty="0">
                <a:solidFill>
                  <a:prstClr val="black"/>
                </a:solidFill>
              </a:rPr>
              <a:t>14.00 (мест.) </a:t>
            </a:r>
            <a:r>
              <a:rPr lang="ru-RU" sz="1130" dirty="0" smtClean="0">
                <a:solidFill>
                  <a:prstClr val="black"/>
                </a:solidFill>
              </a:rPr>
              <a:t>10.03.2021</a:t>
            </a:r>
            <a:endParaRPr lang="ru-RU" sz="1130" dirty="0">
              <a:solidFill>
                <a:prstClr val="black"/>
              </a:solidFill>
            </a:endParaRPr>
          </a:p>
        </p:txBody>
      </p:sp>
      <p:sp>
        <p:nvSpPr>
          <p:cNvPr id="823" name="TextBox 822"/>
          <p:cNvSpPr txBox="1"/>
          <p:nvPr/>
        </p:nvSpPr>
        <p:spPr>
          <a:xfrm>
            <a:off x="5893066" y="4472150"/>
            <a:ext cx="3667044" cy="258922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84145" tIns="42103" rIns="84145" bIns="4210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423934">
              <a:defRPr/>
            </a:pPr>
            <a:r>
              <a:rPr lang="ru-RU" sz="1130" dirty="0" smtClean="0">
                <a:solidFill>
                  <a:prstClr val="black"/>
                </a:solidFill>
              </a:rPr>
              <a:t>17.00 </a:t>
            </a:r>
            <a:r>
              <a:rPr lang="ru-RU" sz="1130" dirty="0">
                <a:solidFill>
                  <a:prstClr val="black"/>
                </a:solidFill>
              </a:rPr>
              <a:t>(мест.) </a:t>
            </a:r>
            <a:r>
              <a:rPr lang="ru-RU" sz="1130" dirty="0" smtClean="0">
                <a:solidFill>
                  <a:prstClr val="black"/>
                </a:solidFill>
              </a:rPr>
              <a:t>10.03.2021</a:t>
            </a:r>
            <a:endParaRPr lang="ru-RU" sz="1130" dirty="0">
              <a:solidFill>
                <a:prstClr val="black"/>
              </a:solidFill>
            </a:endParaRPr>
          </a:p>
        </p:txBody>
      </p:sp>
      <p:sp>
        <p:nvSpPr>
          <p:cNvPr id="432" name="Text Box 2"/>
          <p:cNvSpPr txBox="1">
            <a:spLocks noChangeArrowheads="1"/>
          </p:cNvSpPr>
          <p:nvPr/>
        </p:nvSpPr>
        <p:spPr bwMode="auto">
          <a:xfrm>
            <a:off x="0" y="15282"/>
            <a:ext cx="10340213" cy="1080780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863" tIns="35936" rIns="71863" bIns="35936" anchor="ctr"/>
          <a:lstStyle>
            <a:defPPr>
              <a:defRPr lang="ru-RU"/>
            </a:defPPr>
            <a:lvl1pPr algn="ctr" defTabSz="778206">
              <a:defRPr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 marL="389626" defTabSz="779252">
              <a:defRPr sz="1500"/>
            </a:lvl2pPr>
            <a:lvl3pPr marL="779252" defTabSz="779252">
              <a:defRPr sz="1500"/>
            </a:lvl3pPr>
            <a:lvl4pPr marL="1168878" defTabSz="779252">
              <a:defRPr sz="1500"/>
            </a:lvl4pPr>
            <a:lvl5pPr marL="1558503" defTabSz="779252"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pPr defTabSz="758899">
              <a:defRPr/>
            </a:pPr>
            <a:r>
              <a:rPr lang="ru-RU" sz="1582" dirty="0"/>
              <a:t>ПРОГНОЗ </a:t>
            </a:r>
            <a:r>
              <a:rPr lang="ru-RU" sz="1582" dirty="0">
                <a:solidFill>
                  <a:srgbClr val="FFFFFF"/>
                </a:solidFill>
              </a:rPr>
              <a:t> ПОРЫВОВ ВЕТРА </a:t>
            </a:r>
            <a:r>
              <a:rPr lang="ru-RU" sz="1582" dirty="0"/>
              <a:t>НА ТЕРРИТОРИИ</a:t>
            </a:r>
          </a:p>
          <a:p>
            <a:pPr defTabSz="758899">
              <a:defRPr/>
            </a:pPr>
            <a:r>
              <a:rPr lang="ru-RU" sz="1582" dirty="0"/>
              <a:t>ОРЕНБУРГСКОЙ  ОБЛАСТИ  НА </a:t>
            </a:r>
            <a:r>
              <a:rPr lang="ru-RU" sz="1582" dirty="0" smtClean="0"/>
              <a:t>10.03.2021</a:t>
            </a:r>
            <a:endParaRPr lang="ru-RU" sz="1582" dirty="0"/>
          </a:p>
        </p:txBody>
      </p:sp>
      <p:sp>
        <p:nvSpPr>
          <p:cNvPr id="431" name="TextBox 430"/>
          <p:cNvSpPr txBox="1"/>
          <p:nvPr/>
        </p:nvSpPr>
        <p:spPr>
          <a:xfrm>
            <a:off x="7103977" y="2086296"/>
            <a:ext cx="813639" cy="189352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4162" tIns="42103" rIns="84162" bIns="4210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41991">
              <a:defRPr/>
            </a:pPr>
            <a:r>
              <a:rPr lang="ru-RU" sz="678" dirty="0">
                <a:solidFill>
                  <a:prstClr val="white"/>
                </a:solidFill>
              </a:rPr>
              <a:t>Уфа</a:t>
            </a:r>
            <a:endParaRPr lang="ru-RU" sz="1130" dirty="0">
              <a:solidFill>
                <a:prstClr val="white"/>
              </a:solidFill>
            </a:endParaRPr>
          </a:p>
        </p:txBody>
      </p:sp>
      <p:sp>
        <p:nvSpPr>
          <p:cNvPr id="433" name="TextBox 432"/>
          <p:cNvSpPr txBox="1"/>
          <p:nvPr/>
        </p:nvSpPr>
        <p:spPr>
          <a:xfrm>
            <a:off x="5123023" y="5072643"/>
            <a:ext cx="905435" cy="189352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4162" tIns="42103" rIns="84162" bIns="4210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41991">
              <a:defRPr/>
            </a:pPr>
            <a:r>
              <a:rPr lang="ru-RU" sz="678" dirty="0">
                <a:solidFill>
                  <a:prstClr val="white"/>
                </a:solidFill>
              </a:rPr>
              <a:t>Самара</a:t>
            </a:r>
            <a:endParaRPr lang="ru-RU" sz="1130" dirty="0">
              <a:solidFill>
                <a:prstClr val="white"/>
              </a:solidFill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24339" y="2619107"/>
            <a:ext cx="242180" cy="1784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24339" y="6194410"/>
            <a:ext cx="242180" cy="178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085476" y="6154944"/>
            <a:ext cx="247562" cy="1824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085476" y="2579641"/>
            <a:ext cx="247562" cy="1824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sp>
        <p:nvSpPr>
          <p:cNvPr id="37" name="TextBox 36"/>
          <p:cNvSpPr txBox="1"/>
          <p:nvPr/>
        </p:nvSpPr>
        <p:spPr>
          <a:xfrm>
            <a:off x="645783" y="1138347"/>
            <a:ext cx="3667044" cy="258922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84145" tIns="42103" rIns="84145" bIns="4210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423934">
              <a:defRPr/>
            </a:pPr>
            <a:r>
              <a:rPr lang="ru-RU" sz="1130" dirty="0">
                <a:solidFill>
                  <a:prstClr val="black"/>
                </a:solidFill>
              </a:rPr>
              <a:t>05.00 (мест.) </a:t>
            </a:r>
            <a:r>
              <a:rPr lang="ru-RU" sz="1130" dirty="0" smtClean="0">
                <a:solidFill>
                  <a:prstClr val="black"/>
                </a:solidFill>
              </a:rPr>
              <a:t>10.03.2021</a:t>
            </a:r>
            <a:endParaRPr lang="ru-RU" sz="113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631765"/>
      </p:ext>
    </p:extLst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 l="8959" t="928" r="6621" b="4948"/>
          <a:stretch>
            <a:fillRect/>
          </a:stretch>
        </p:blipFill>
        <p:spPr bwMode="auto">
          <a:xfrm>
            <a:off x="5130800" y="4343400"/>
            <a:ext cx="5202238" cy="386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 l="10812" t="1611" r="2754"/>
          <a:stretch>
            <a:fillRect/>
          </a:stretch>
        </p:blipFill>
        <p:spPr bwMode="auto">
          <a:xfrm>
            <a:off x="0" y="4330700"/>
            <a:ext cx="5181600" cy="387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 l="12415" t="-96" r="6720" b="7397"/>
          <a:stretch>
            <a:fillRect/>
          </a:stretch>
        </p:blipFill>
        <p:spPr bwMode="auto">
          <a:xfrm>
            <a:off x="5080000" y="965200"/>
            <a:ext cx="5253038" cy="344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 l="10401" t="-701" r="9607" b="6105"/>
          <a:stretch>
            <a:fillRect/>
          </a:stretch>
        </p:blipFill>
        <p:spPr bwMode="auto">
          <a:xfrm>
            <a:off x="0" y="977900"/>
            <a:ext cx="51816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814" name="Прямая соединительная линия 813"/>
          <p:cNvCxnSpPr>
            <a:stCxn id="432" idx="2"/>
          </p:cNvCxnSpPr>
          <p:nvPr/>
        </p:nvCxnSpPr>
        <p:spPr>
          <a:xfrm rot="16200000" flipH="1">
            <a:off x="1605601" y="4641673"/>
            <a:ext cx="7128208" cy="637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7" name="Прямая соединительная линия 836"/>
          <p:cNvCxnSpPr/>
          <p:nvPr/>
        </p:nvCxnSpPr>
        <p:spPr>
          <a:xfrm>
            <a:off x="0" y="4391510"/>
            <a:ext cx="1033303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6" name="TextBox 845"/>
          <p:cNvSpPr txBox="1"/>
          <p:nvPr/>
        </p:nvSpPr>
        <p:spPr>
          <a:xfrm>
            <a:off x="1" y="2328478"/>
            <a:ext cx="887829" cy="189352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4162" tIns="42103" rIns="84162" bIns="4210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41991">
              <a:defRPr/>
            </a:pPr>
            <a:r>
              <a:rPr lang="ru-RU" sz="678" dirty="0">
                <a:solidFill>
                  <a:prstClr val="white"/>
                </a:solidFill>
              </a:rPr>
              <a:t>Самара</a:t>
            </a:r>
            <a:endParaRPr lang="ru-RU" sz="1130" dirty="0">
              <a:solidFill>
                <a:prstClr val="white"/>
              </a:solidFill>
            </a:endParaRPr>
          </a:p>
        </p:txBody>
      </p:sp>
      <p:sp>
        <p:nvSpPr>
          <p:cNvPr id="818" name="TextBox 817"/>
          <p:cNvSpPr txBox="1"/>
          <p:nvPr/>
        </p:nvSpPr>
        <p:spPr>
          <a:xfrm>
            <a:off x="1695241" y="2974298"/>
            <a:ext cx="1035111" cy="189352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4162" tIns="42103" rIns="84162" bIns="4210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41991">
              <a:defRPr/>
            </a:pPr>
            <a:r>
              <a:rPr lang="ru-RU" sz="678" dirty="0">
                <a:solidFill>
                  <a:prstClr val="white"/>
                </a:solidFill>
              </a:rPr>
              <a:t>Оренбург</a:t>
            </a:r>
            <a:endParaRPr lang="ru-RU" sz="1130" dirty="0">
              <a:solidFill>
                <a:prstClr val="white"/>
              </a:solidFill>
            </a:endParaRPr>
          </a:p>
        </p:txBody>
      </p:sp>
      <p:sp>
        <p:nvSpPr>
          <p:cNvPr id="810" name="TextBox 809"/>
          <p:cNvSpPr txBox="1"/>
          <p:nvPr/>
        </p:nvSpPr>
        <p:spPr>
          <a:xfrm>
            <a:off x="2098877" y="2005568"/>
            <a:ext cx="813639" cy="189352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4162" tIns="42103" rIns="84162" bIns="4210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41991">
              <a:defRPr/>
            </a:pPr>
            <a:r>
              <a:rPr lang="ru-RU" sz="678" dirty="0">
                <a:solidFill>
                  <a:prstClr val="white"/>
                </a:solidFill>
              </a:rPr>
              <a:t>Уфа</a:t>
            </a:r>
            <a:endParaRPr lang="ru-RU" sz="1130" dirty="0">
              <a:solidFill>
                <a:prstClr val="white"/>
              </a:solidFill>
            </a:endParaRPr>
          </a:p>
        </p:txBody>
      </p:sp>
      <p:sp>
        <p:nvSpPr>
          <p:cNvPr id="860" name="TextBox 859"/>
          <p:cNvSpPr txBox="1"/>
          <p:nvPr/>
        </p:nvSpPr>
        <p:spPr>
          <a:xfrm>
            <a:off x="161419" y="4023754"/>
            <a:ext cx="1218883" cy="189352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4162" tIns="42103" rIns="84162" bIns="4210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41991">
              <a:defRPr/>
            </a:pPr>
            <a:r>
              <a:rPr lang="ru-RU" sz="678" dirty="0">
                <a:solidFill>
                  <a:prstClr val="white"/>
                </a:solidFill>
              </a:rPr>
              <a:t>Республика Казахстан</a:t>
            </a:r>
            <a:endParaRPr lang="ru-RU" sz="1130" dirty="0">
              <a:solidFill>
                <a:prstClr val="white"/>
              </a:solidFill>
            </a:endParaRPr>
          </a:p>
        </p:txBody>
      </p:sp>
      <p:sp>
        <p:nvSpPr>
          <p:cNvPr id="815" name="TextBox 814"/>
          <p:cNvSpPr txBox="1"/>
          <p:nvPr/>
        </p:nvSpPr>
        <p:spPr>
          <a:xfrm>
            <a:off x="894618" y="1133679"/>
            <a:ext cx="3667044" cy="258922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84145" tIns="42103" rIns="84145" bIns="4210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423934">
              <a:defRPr/>
            </a:pPr>
            <a:r>
              <a:rPr lang="ru-RU" sz="1130" dirty="0" smtClean="0">
                <a:solidFill>
                  <a:prstClr val="black"/>
                </a:solidFill>
              </a:rPr>
              <a:t>11.00 </a:t>
            </a:r>
            <a:r>
              <a:rPr lang="ru-RU" sz="1130" dirty="0">
                <a:solidFill>
                  <a:prstClr val="black"/>
                </a:solidFill>
              </a:rPr>
              <a:t>(мест.) </a:t>
            </a:r>
            <a:r>
              <a:rPr lang="ru-RU" sz="1130" dirty="0" smtClean="0">
                <a:solidFill>
                  <a:prstClr val="black"/>
                </a:solidFill>
              </a:rPr>
              <a:t>09.03.2021</a:t>
            </a:r>
            <a:endParaRPr lang="ru-RU" sz="1130" dirty="0">
              <a:solidFill>
                <a:prstClr val="black"/>
              </a:solidFill>
            </a:endParaRPr>
          </a:p>
        </p:txBody>
      </p:sp>
      <p:sp>
        <p:nvSpPr>
          <p:cNvPr id="835" name="TextBox 834"/>
          <p:cNvSpPr txBox="1"/>
          <p:nvPr/>
        </p:nvSpPr>
        <p:spPr>
          <a:xfrm>
            <a:off x="0" y="5270002"/>
            <a:ext cx="867529" cy="189352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4162" tIns="42103" rIns="84162" bIns="4210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41991">
              <a:defRPr/>
            </a:pPr>
            <a:r>
              <a:rPr lang="ru-RU" sz="678" dirty="0">
                <a:solidFill>
                  <a:prstClr val="white"/>
                </a:solidFill>
              </a:rPr>
              <a:t>Самара</a:t>
            </a:r>
            <a:endParaRPr lang="ru-RU" sz="1130" dirty="0">
              <a:solidFill>
                <a:prstClr val="white"/>
              </a:solidFill>
            </a:endParaRPr>
          </a:p>
        </p:txBody>
      </p:sp>
      <p:sp>
        <p:nvSpPr>
          <p:cNvPr id="836" name="TextBox 835"/>
          <p:cNvSpPr txBox="1"/>
          <p:nvPr/>
        </p:nvSpPr>
        <p:spPr>
          <a:xfrm>
            <a:off x="1614513" y="6526304"/>
            <a:ext cx="916859" cy="189352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4162" tIns="42103" rIns="84162" bIns="4210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41991">
              <a:defRPr/>
            </a:pPr>
            <a:r>
              <a:rPr lang="ru-RU" sz="678" dirty="0">
                <a:solidFill>
                  <a:prstClr val="white"/>
                </a:solidFill>
              </a:rPr>
              <a:t>Оренбург</a:t>
            </a:r>
            <a:endParaRPr lang="ru-RU" sz="1130" dirty="0">
              <a:solidFill>
                <a:prstClr val="white"/>
              </a:solidFill>
            </a:endParaRPr>
          </a:p>
        </p:txBody>
      </p:sp>
      <p:sp>
        <p:nvSpPr>
          <p:cNvPr id="838" name="TextBox 837"/>
          <p:cNvSpPr txBox="1"/>
          <p:nvPr/>
        </p:nvSpPr>
        <p:spPr>
          <a:xfrm>
            <a:off x="2018150" y="5476847"/>
            <a:ext cx="695387" cy="189352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4162" tIns="42103" rIns="84162" bIns="4210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41991">
              <a:defRPr/>
            </a:pPr>
            <a:r>
              <a:rPr lang="ru-RU" sz="678" dirty="0">
                <a:solidFill>
                  <a:prstClr val="white"/>
                </a:solidFill>
              </a:rPr>
              <a:t>Уфа</a:t>
            </a:r>
            <a:endParaRPr lang="ru-RU" sz="1130" dirty="0">
              <a:solidFill>
                <a:prstClr val="white"/>
              </a:solidFill>
            </a:endParaRPr>
          </a:p>
        </p:txBody>
      </p:sp>
      <p:sp>
        <p:nvSpPr>
          <p:cNvPr id="839" name="TextBox 838"/>
          <p:cNvSpPr txBox="1"/>
          <p:nvPr/>
        </p:nvSpPr>
        <p:spPr>
          <a:xfrm>
            <a:off x="162190" y="7621667"/>
            <a:ext cx="1370708" cy="189352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4162" tIns="42103" rIns="84162" bIns="4210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41991">
              <a:defRPr/>
            </a:pPr>
            <a:r>
              <a:rPr lang="ru-RU" sz="678" dirty="0">
                <a:solidFill>
                  <a:prstClr val="white"/>
                </a:solidFill>
              </a:rPr>
              <a:t>Республика Казахстан</a:t>
            </a:r>
            <a:endParaRPr lang="ru-RU" sz="1130" dirty="0">
              <a:solidFill>
                <a:prstClr val="white"/>
              </a:solidFill>
            </a:endParaRPr>
          </a:p>
        </p:txBody>
      </p:sp>
      <p:sp>
        <p:nvSpPr>
          <p:cNvPr id="841" name="TextBox 840"/>
          <p:cNvSpPr txBox="1"/>
          <p:nvPr/>
        </p:nvSpPr>
        <p:spPr>
          <a:xfrm>
            <a:off x="6861795" y="6526304"/>
            <a:ext cx="1130057" cy="189352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4162" tIns="42103" rIns="84162" bIns="4210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41991">
              <a:defRPr/>
            </a:pPr>
            <a:r>
              <a:rPr lang="ru-RU" sz="678" dirty="0">
                <a:solidFill>
                  <a:prstClr val="white"/>
                </a:solidFill>
              </a:rPr>
              <a:t>Оренбург</a:t>
            </a:r>
            <a:endParaRPr lang="ru-RU" sz="1130" dirty="0">
              <a:solidFill>
                <a:prstClr val="white"/>
              </a:solidFill>
            </a:endParaRPr>
          </a:p>
        </p:txBody>
      </p:sp>
      <p:sp>
        <p:nvSpPr>
          <p:cNvPr id="842" name="TextBox 841"/>
          <p:cNvSpPr txBox="1"/>
          <p:nvPr/>
        </p:nvSpPr>
        <p:spPr>
          <a:xfrm>
            <a:off x="7184704" y="5396120"/>
            <a:ext cx="705438" cy="189352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4162" tIns="42103" rIns="84162" bIns="4210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41991">
              <a:defRPr/>
            </a:pPr>
            <a:r>
              <a:rPr lang="ru-RU" sz="678" dirty="0">
                <a:solidFill>
                  <a:prstClr val="white"/>
                </a:solidFill>
              </a:rPr>
              <a:t>Уфа</a:t>
            </a:r>
            <a:endParaRPr lang="ru-RU" sz="1130" dirty="0">
              <a:solidFill>
                <a:prstClr val="white"/>
              </a:solidFill>
            </a:endParaRPr>
          </a:p>
        </p:txBody>
      </p:sp>
      <p:sp>
        <p:nvSpPr>
          <p:cNvPr id="843" name="TextBox 842"/>
          <p:cNvSpPr txBox="1"/>
          <p:nvPr/>
        </p:nvSpPr>
        <p:spPr>
          <a:xfrm>
            <a:off x="5203311" y="7622154"/>
            <a:ext cx="1279187" cy="189352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4162" tIns="42103" rIns="84162" bIns="4210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41991">
              <a:defRPr/>
            </a:pPr>
            <a:r>
              <a:rPr lang="ru-RU" sz="678" dirty="0">
                <a:solidFill>
                  <a:prstClr val="white"/>
                </a:solidFill>
              </a:rPr>
              <a:t>Республика Казахстан</a:t>
            </a:r>
            <a:endParaRPr lang="ru-RU" sz="1130" dirty="0">
              <a:solidFill>
                <a:prstClr val="white"/>
              </a:solidFill>
            </a:endParaRPr>
          </a:p>
        </p:txBody>
      </p:sp>
      <p:sp>
        <p:nvSpPr>
          <p:cNvPr id="811" name="TextBox 810"/>
          <p:cNvSpPr txBox="1"/>
          <p:nvPr/>
        </p:nvSpPr>
        <p:spPr>
          <a:xfrm>
            <a:off x="5247247" y="2247750"/>
            <a:ext cx="726435" cy="189352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4162" tIns="42103" rIns="84162" bIns="4210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41991">
              <a:defRPr/>
            </a:pPr>
            <a:r>
              <a:rPr lang="ru-RU" sz="678" dirty="0">
                <a:solidFill>
                  <a:prstClr val="white"/>
                </a:solidFill>
              </a:rPr>
              <a:t>Самара</a:t>
            </a:r>
            <a:endParaRPr lang="ru-RU" sz="1130" dirty="0">
              <a:solidFill>
                <a:prstClr val="white"/>
              </a:solidFill>
            </a:endParaRPr>
          </a:p>
        </p:txBody>
      </p:sp>
      <p:sp>
        <p:nvSpPr>
          <p:cNvPr id="817" name="TextBox 816"/>
          <p:cNvSpPr txBox="1"/>
          <p:nvPr/>
        </p:nvSpPr>
        <p:spPr>
          <a:xfrm>
            <a:off x="6722095" y="3152098"/>
            <a:ext cx="1130057" cy="189352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4162" tIns="42103" rIns="84162" bIns="4210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41991">
              <a:defRPr/>
            </a:pPr>
            <a:r>
              <a:rPr lang="ru-RU" sz="678" dirty="0">
                <a:solidFill>
                  <a:prstClr val="white"/>
                </a:solidFill>
              </a:rPr>
              <a:t>Оренбург</a:t>
            </a:r>
            <a:endParaRPr lang="ru-RU" sz="1130" dirty="0">
              <a:solidFill>
                <a:prstClr val="white"/>
              </a:solidFill>
            </a:endParaRPr>
          </a:p>
        </p:txBody>
      </p:sp>
      <p:sp>
        <p:nvSpPr>
          <p:cNvPr id="820" name="TextBox 819"/>
          <p:cNvSpPr txBox="1"/>
          <p:nvPr/>
        </p:nvSpPr>
        <p:spPr>
          <a:xfrm>
            <a:off x="5518661" y="4051803"/>
            <a:ext cx="1279187" cy="189352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4162" tIns="42103" rIns="84162" bIns="4210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41991">
              <a:defRPr/>
            </a:pPr>
            <a:r>
              <a:rPr lang="ru-RU" sz="678" dirty="0">
                <a:solidFill>
                  <a:prstClr val="white"/>
                </a:solidFill>
              </a:rPr>
              <a:t>Республика Казахстан</a:t>
            </a:r>
            <a:endParaRPr lang="ru-RU" sz="1130" dirty="0">
              <a:solidFill>
                <a:prstClr val="white"/>
              </a:solidFill>
            </a:endParaRPr>
          </a:p>
        </p:txBody>
      </p:sp>
      <p:sp>
        <p:nvSpPr>
          <p:cNvPr id="821" name="TextBox 820"/>
          <p:cNvSpPr txBox="1"/>
          <p:nvPr/>
        </p:nvSpPr>
        <p:spPr>
          <a:xfrm>
            <a:off x="5842902" y="1175732"/>
            <a:ext cx="3667044" cy="258922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84145" tIns="42103" rIns="84145" bIns="4210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423934">
              <a:defRPr/>
            </a:pPr>
            <a:r>
              <a:rPr lang="ru-RU" sz="1130" dirty="0" smtClean="0">
                <a:solidFill>
                  <a:prstClr val="black"/>
                </a:solidFill>
              </a:rPr>
              <a:t>05.00 </a:t>
            </a:r>
            <a:r>
              <a:rPr lang="ru-RU" sz="1130" dirty="0">
                <a:solidFill>
                  <a:prstClr val="black"/>
                </a:solidFill>
              </a:rPr>
              <a:t>(мест.) </a:t>
            </a:r>
            <a:r>
              <a:rPr lang="ru-RU" sz="1130" dirty="0" smtClean="0">
                <a:solidFill>
                  <a:prstClr val="black"/>
                </a:solidFill>
              </a:rPr>
              <a:t>10.03.2021</a:t>
            </a:r>
            <a:endParaRPr lang="ru-RU" sz="1130" dirty="0">
              <a:solidFill>
                <a:prstClr val="black"/>
              </a:solidFill>
            </a:endParaRPr>
          </a:p>
        </p:txBody>
      </p:sp>
      <p:sp>
        <p:nvSpPr>
          <p:cNvPr id="822" name="TextBox 821"/>
          <p:cNvSpPr txBox="1"/>
          <p:nvPr/>
        </p:nvSpPr>
        <p:spPr>
          <a:xfrm>
            <a:off x="5938804" y="4456847"/>
            <a:ext cx="3667044" cy="258922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84145" tIns="42103" rIns="84145" bIns="4210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423934">
              <a:defRPr/>
            </a:pPr>
            <a:r>
              <a:rPr lang="ru-RU" sz="1130" dirty="0" smtClean="0">
                <a:solidFill>
                  <a:prstClr val="black"/>
                </a:solidFill>
              </a:rPr>
              <a:t>11.00 </a:t>
            </a:r>
            <a:r>
              <a:rPr lang="ru-RU" sz="1130" dirty="0">
                <a:solidFill>
                  <a:prstClr val="black"/>
                </a:solidFill>
              </a:rPr>
              <a:t>(мест.) </a:t>
            </a:r>
            <a:r>
              <a:rPr lang="ru-RU" sz="1130" dirty="0" smtClean="0">
                <a:solidFill>
                  <a:prstClr val="black"/>
                </a:solidFill>
              </a:rPr>
              <a:t>10.03.2021</a:t>
            </a:r>
            <a:endParaRPr lang="ru-RU" sz="1130" dirty="0">
              <a:solidFill>
                <a:prstClr val="black"/>
              </a:solidFill>
            </a:endParaRPr>
          </a:p>
        </p:txBody>
      </p:sp>
      <p:sp>
        <p:nvSpPr>
          <p:cNvPr id="823" name="TextBox 822"/>
          <p:cNvSpPr txBox="1"/>
          <p:nvPr/>
        </p:nvSpPr>
        <p:spPr>
          <a:xfrm>
            <a:off x="894617" y="4451016"/>
            <a:ext cx="3667044" cy="258922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84145" tIns="42103" rIns="84145" bIns="4210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423934">
              <a:defRPr/>
            </a:pPr>
            <a:r>
              <a:rPr lang="ru-RU" sz="1130" dirty="0" smtClean="0">
                <a:solidFill>
                  <a:prstClr val="black"/>
                </a:solidFill>
              </a:rPr>
              <a:t>08.00 </a:t>
            </a:r>
            <a:r>
              <a:rPr lang="ru-RU" sz="1130" dirty="0">
                <a:solidFill>
                  <a:prstClr val="black"/>
                </a:solidFill>
              </a:rPr>
              <a:t>(мест.) </a:t>
            </a:r>
            <a:r>
              <a:rPr lang="ru-RU" sz="1130" dirty="0" smtClean="0">
                <a:solidFill>
                  <a:prstClr val="black"/>
                </a:solidFill>
              </a:rPr>
              <a:t>10.03.2021</a:t>
            </a:r>
            <a:endParaRPr lang="ru-RU" sz="1130" dirty="0">
              <a:solidFill>
                <a:prstClr val="black"/>
              </a:solidFill>
            </a:endParaRPr>
          </a:p>
        </p:txBody>
      </p:sp>
      <p:sp>
        <p:nvSpPr>
          <p:cNvPr id="432" name="Text Box 2"/>
          <p:cNvSpPr txBox="1">
            <a:spLocks noChangeArrowheads="1"/>
          </p:cNvSpPr>
          <p:nvPr/>
        </p:nvSpPr>
        <p:spPr bwMode="auto">
          <a:xfrm>
            <a:off x="0" y="0"/>
            <a:ext cx="10333038" cy="1080755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863" tIns="35936" rIns="71863" bIns="35936" anchor="ctr"/>
          <a:lstStyle>
            <a:defPPr>
              <a:defRPr lang="ru-RU"/>
            </a:defPPr>
            <a:lvl1pPr algn="ctr" defTabSz="778206">
              <a:defRPr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 marL="389626" defTabSz="779252">
              <a:defRPr sz="1500"/>
            </a:lvl2pPr>
            <a:lvl3pPr marL="779252" defTabSz="779252">
              <a:defRPr sz="1500"/>
            </a:lvl3pPr>
            <a:lvl4pPr marL="1168878" defTabSz="779252">
              <a:defRPr sz="1500"/>
            </a:lvl4pPr>
            <a:lvl5pPr marL="1558503" defTabSz="779252"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pPr defTabSz="758899">
              <a:defRPr/>
            </a:pPr>
            <a:r>
              <a:rPr lang="ru-RU" sz="1582" dirty="0"/>
              <a:t>ПРОГНОЗ </a:t>
            </a:r>
            <a:r>
              <a:rPr lang="ru-RU" sz="1582" dirty="0">
                <a:solidFill>
                  <a:srgbClr val="FFFFFF"/>
                </a:solidFill>
              </a:rPr>
              <a:t> ВЫПАДЕНИЯ ОСАДКОВ </a:t>
            </a:r>
            <a:r>
              <a:rPr lang="ru-RU" sz="1582" dirty="0"/>
              <a:t>НА ТЕРРИТОРИИ</a:t>
            </a:r>
          </a:p>
          <a:p>
            <a:pPr defTabSz="758899">
              <a:defRPr/>
            </a:pPr>
            <a:r>
              <a:rPr lang="ru-RU" sz="1582" dirty="0"/>
              <a:t>ОРЕНБУРГСКОЙ  ОБЛАСТИ  НА </a:t>
            </a:r>
            <a:r>
              <a:rPr lang="ru-RU" sz="1582" dirty="0" smtClean="0"/>
              <a:t>10.03.2021</a:t>
            </a:r>
            <a:endParaRPr lang="ru-RU" sz="1582" dirty="0"/>
          </a:p>
        </p:txBody>
      </p:sp>
      <p:sp>
        <p:nvSpPr>
          <p:cNvPr id="431" name="TextBox 430"/>
          <p:cNvSpPr txBox="1"/>
          <p:nvPr/>
        </p:nvSpPr>
        <p:spPr>
          <a:xfrm>
            <a:off x="7103977" y="2086296"/>
            <a:ext cx="813639" cy="189352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4162" tIns="42103" rIns="84162" bIns="4210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41991">
              <a:defRPr/>
            </a:pPr>
            <a:r>
              <a:rPr lang="ru-RU" sz="678" dirty="0">
                <a:solidFill>
                  <a:prstClr val="white"/>
                </a:solidFill>
              </a:rPr>
              <a:t>Уфа</a:t>
            </a:r>
            <a:endParaRPr lang="ru-RU" sz="1130" dirty="0">
              <a:solidFill>
                <a:prstClr val="white"/>
              </a:solidFill>
            </a:endParaRPr>
          </a:p>
        </p:txBody>
      </p:sp>
      <p:sp>
        <p:nvSpPr>
          <p:cNvPr id="433" name="TextBox 432"/>
          <p:cNvSpPr txBox="1"/>
          <p:nvPr/>
        </p:nvSpPr>
        <p:spPr>
          <a:xfrm>
            <a:off x="5145647" y="4995129"/>
            <a:ext cx="905435" cy="189352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4162" tIns="42103" rIns="84162" bIns="4210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41991">
              <a:defRPr/>
            </a:pPr>
            <a:r>
              <a:rPr lang="ru-RU" sz="678" dirty="0">
                <a:solidFill>
                  <a:prstClr val="white"/>
                </a:solidFill>
              </a:rPr>
              <a:t>Самара</a:t>
            </a:r>
            <a:endParaRPr lang="ru-RU" sz="1130" dirty="0">
              <a:solidFill>
                <a:prstClr val="white"/>
              </a:solidFill>
            </a:endParaRP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24339" y="2199327"/>
            <a:ext cx="242180" cy="216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090858" y="2199327"/>
            <a:ext cx="242180" cy="216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090858" y="5810510"/>
            <a:ext cx="242180" cy="2168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24339" y="5810510"/>
            <a:ext cx="242180" cy="2168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</p:spTree>
    <p:extLst>
      <p:ext uri="{BB962C8B-B14F-4D97-AF65-F5344CB8AC3E}">
        <p14:creationId xmlns:p14="http://schemas.microsoft.com/office/powerpoint/2010/main" val="3502351489"/>
      </p:ext>
    </p:extLst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Text Box 2"/>
          <p:cNvSpPr txBox="1">
            <a:spLocks noChangeArrowheads="1"/>
          </p:cNvSpPr>
          <p:nvPr/>
        </p:nvSpPr>
        <p:spPr bwMode="auto">
          <a:xfrm>
            <a:off x="794" y="0"/>
            <a:ext cx="10331450" cy="827475"/>
          </a:xfrm>
          <a:prstGeom prst="rect">
            <a:avLst/>
          </a:prstGeom>
          <a:solidFill>
            <a:srgbClr val="204D84"/>
          </a:solidFill>
          <a:ln w="25400" algn="ctr">
            <a:solidFill>
              <a:srgbClr val="204D84"/>
            </a:solidFill>
            <a:miter lim="800000"/>
            <a:headEnd/>
            <a:tailEnd/>
          </a:ln>
        </p:spPr>
        <p:txBody>
          <a:bodyPr lIns="69334" tIns="34666" rIns="69334" bIns="34666" anchor="ctr"/>
          <a:lstStyle>
            <a:defPPr>
              <a:defRPr lang="ru-RU"/>
            </a:defPPr>
            <a:lvl1pPr algn="ctr" defTabSz="793345">
              <a:defRPr sz="140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396669" defTabSz="793345">
              <a:defRPr sz="1600"/>
            </a:lvl2pPr>
            <a:lvl3pPr marL="793345" defTabSz="793345">
              <a:defRPr sz="1600"/>
            </a:lvl3pPr>
            <a:lvl4pPr marL="1190017" defTabSz="793345">
              <a:defRPr sz="1600"/>
            </a:lvl4pPr>
            <a:lvl5pPr marL="1586696" defTabSz="793345">
              <a:defRPr sz="1600"/>
            </a:lvl5pPr>
            <a:lvl6pPr marL="1983365" defTabSz="793345">
              <a:defRPr sz="1600"/>
            </a:lvl6pPr>
            <a:lvl7pPr marL="2380032" defTabSz="793345">
              <a:defRPr sz="1600"/>
            </a:lvl7pPr>
            <a:lvl8pPr marL="2776683" defTabSz="793345">
              <a:defRPr sz="1600"/>
            </a:lvl8pPr>
            <a:lvl9pPr marL="3173354" defTabSz="793345">
              <a:defRPr sz="1600"/>
            </a:lvl9pPr>
          </a:lstStyle>
          <a:p>
            <a:r>
              <a:rPr lang="ru-RU" dirty="0"/>
              <a:t>ИНФОРМАЦИОННЫЕ МАТЕРИАЛЫ ПО УСИЛЕНИЮ ВЕТРА</a:t>
            </a:r>
          </a:p>
          <a:p>
            <a:r>
              <a:rPr lang="ru-RU" dirty="0"/>
              <a:t> НА ТЕРРИТОРИИ ОРЕНБУРГСКОЙ ОБЛАСТИ</a:t>
            </a:r>
          </a:p>
          <a:p>
            <a:r>
              <a:rPr lang="ru-RU" dirty="0"/>
              <a:t> (РИСК НАРУШЕНИЯ ЭЛЕКТРОСНАБЖЕНИЯ НА  </a:t>
            </a:r>
            <a:r>
              <a:rPr lang="ru-RU" dirty="0" smtClean="0"/>
              <a:t>10.03.2021</a:t>
            </a:r>
            <a:r>
              <a:rPr lang="ru-RU" dirty="0"/>
              <a:t>)</a:t>
            </a:r>
          </a:p>
        </p:txBody>
      </p:sp>
      <p:pic>
        <p:nvPicPr>
          <p:cNvPr id="12292" name="Picture 2" descr="C:\Users\30072\Desktop\Снимо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7528"/>
            <a:ext cx="10319674" cy="7381488"/>
          </a:xfrm>
          <a:prstGeom prst="rect">
            <a:avLst/>
          </a:prstGeom>
          <a:solidFill>
            <a:srgbClr val="92D050"/>
          </a:solidFill>
          <a:ln w="12700" algn="ctr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2293" name="AutoShape 3"/>
          <p:cNvSpPr>
            <a:spLocks noChangeAspect="1" noChangeArrowheads="1" noTextEdit="1"/>
          </p:cNvSpPr>
          <p:nvPr/>
        </p:nvSpPr>
        <p:spPr bwMode="auto">
          <a:xfrm>
            <a:off x="23066" y="1006953"/>
            <a:ext cx="10352024" cy="7202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2647" tIns="66316" rIns="132647" bIns="66316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356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294" name="TextBox 199"/>
          <p:cNvSpPr txBox="1">
            <a:spLocks noChangeArrowheads="1"/>
          </p:cNvSpPr>
          <p:nvPr/>
        </p:nvSpPr>
        <p:spPr bwMode="auto">
          <a:xfrm>
            <a:off x="8499919" y="7685112"/>
            <a:ext cx="1779254" cy="527031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64734" tIns="32367" rIns="64734" bIns="3236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17:00 09.03.2021 </a:t>
            </a:r>
            <a:r>
              <a:rPr kumimoji="0" lang="ru-RU" altLang="ru-RU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исп. ЦУКС ГУ МЧС по Оренбургской области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АРМ № 9 </a:t>
            </a:r>
            <a:r>
              <a:rPr kumimoji="0" lang="ru-RU" altLang="ru-RU" sz="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Зыряева</a:t>
            </a:r>
            <a:r>
              <a:rPr kumimoji="0" lang="ru-RU" alt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Ю.С.</a:t>
            </a:r>
            <a:endParaRPr kumimoji="0" lang="ru-RU" altLang="ru-RU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тел. ВЦСС: 3651-2419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использовались: АИУС РСЧС</a:t>
            </a:r>
          </a:p>
        </p:txBody>
      </p:sp>
      <p:grpSp>
        <p:nvGrpSpPr>
          <p:cNvPr id="2" name="Группа 61"/>
          <p:cNvGrpSpPr>
            <a:grpSpLocks/>
          </p:cNvGrpSpPr>
          <p:nvPr/>
        </p:nvGrpSpPr>
        <p:grpSpPr bwMode="auto">
          <a:xfrm>
            <a:off x="-142500" y="6182780"/>
            <a:ext cx="2753260" cy="2024863"/>
            <a:chOff x="7067132" y="5069112"/>
            <a:chExt cx="2431969" cy="1746045"/>
          </a:xfrm>
        </p:grpSpPr>
        <p:sp>
          <p:nvSpPr>
            <p:cNvPr id="67" name="Text Box 97"/>
            <p:cNvSpPr txBox="1">
              <a:spLocks noChangeArrowheads="1"/>
            </p:cNvSpPr>
            <p:nvPr/>
          </p:nvSpPr>
          <p:spPr bwMode="auto">
            <a:xfrm>
              <a:off x="7067132" y="6209419"/>
              <a:ext cx="1460766" cy="1652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120805" tIns="60404" rIns="120805" bIns="60404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12795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42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grpSp>
          <p:nvGrpSpPr>
            <p:cNvPr id="3" name="Группа 77"/>
            <p:cNvGrpSpPr>
              <a:grpSpLocks/>
            </p:cNvGrpSpPr>
            <p:nvPr/>
          </p:nvGrpSpPr>
          <p:grpSpPr bwMode="auto">
            <a:xfrm>
              <a:off x="7219697" y="5069112"/>
              <a:ext cx="2279404" cy="1746045"/>
              <a:chOff x="9770028" y="3435468"/>
              <a:chExt cx="2608343" cy="3318754"/>
            </a:xfrm>
          </p:grpSpPr>
          <p:grpSp>
            <p:nvGrpSpPr>
              <p:cNvPr id="4" name="Группа 1145"/>
              <p:cNvGrpSpPr>
                <a:grpSpLocks/>
              </p:cNvGrpSpPr>
              <p:nvPr/>
            </p:nvGrpSpPr>
            <p:grpSpPr bwMode="auto">
              <a:xfrm>
                <a:off x="9770028" y="3435468"/>
                <a:ext cx="2608343" cy="3318754"/>
                <a:chOff x="7059823" y="4838879"/>
                <a:chExt cx="2124293" cy="1966496"/>
              </a:xfrm>
            </p:grpSpPr>
            <p:sp>
              <p:nvSpPr>
                <p:cNvPr id="88" name="Rectangle 93"/>
                <p:cNvSpPr>
                  <a:spLocks noChangeArrowheads="1"/>
                </p:cNvSpPr>
                <p:nvPr/>
              </p:nvSpPr>
              <p:spPr bwMode="auto">
                <a:xfrm>
                  <a:off x="7059823" y="4838879"/>
                  <a:ext cx="1796503" cy="194877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/>
              </p:spPr>
              <p:txBody>
                <a:bodyPr wrap="none" anchor="ctr"/>
                <a:lstStyle>
                  <a:lvl1pPr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altLang="ru-RU" sz="637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89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7220329" y="5665314"/>
                  <a:ext cx="1833853" cy="21853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/>
              </p:spPr>
              <p:txBody>
                <a:bodyPr lIns="120807" tIns="60405" rIns="120807" bIns="60405">
                  <a:spAutoFit/>
                </a:bodyPr>
                <a:lstStyle>
                  <a:lvl1pPr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marL="0" marR="0" lvl="0" indent="0" algn="l" defTabSz="127952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altLang="ru-RU" sz="637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+mn-cs"/>
                    </a:rPr>
                    <a:t> </a:t>
                  </a:r>
                  <a:r>
                    <a:rPr kumimoji="0" lang="ru-RU" altLang="ru-RU" sz="637" b="0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+mn-cs"/>
                    </a:rPr>
                    <a:t>           -  </a:t>
                  </a:r>
                  <a:r>
                    <a:rPr kumimoji="0" lang="ru-RU" altLang="ru-RU" sz="637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+mn-cs"/>
                    </a:rPr>
                    <a:t>прогноз нарушения ЛЭП</a:t>
                  </a:r>
                </a:p>
              </p:txBody>
            </p:sp>
            <p:sp>
              <p:nvSpPr>
                <p:cNvPr id="90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7198182" y="4893930"/>
                  <a:ext cx="1606467" cy="21853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/>
              </p:spPr>
              <p:txBody>
                <a:bodyPr lIns="120807" tIns="60405" rIns="120807" bIns="60405">
                  <a:spAutoFit/>
                </a:bodyPr>
                <a:lstStyle>
                  <a:lvl1pPr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marL="0" marR="0" lvl="0" indent="0" algn="ctr" defTabSz="127952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altLang="ru-RU" sz="637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+mn-cs"/>
                    </a:rPr>
                    <a:t>Условные обозначения</a:t>
                  </a:r>
                </a:p>
              </p:txBody>
            </p:sp>
            <p:sp>
              <p:nvSpPr>
                <p:cNvPr id="91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7187845" y="6233610"/>
                  <a:ext cx="1609420" cy="21853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/>
              </p:spPr>
              <p:txBody>
                <a:bodyPr lIns="120807" tIns="60405" rIns="120807" bIns="60405">
                  <a:spAutoFit/>
                </a:bodyPr>
                <a:lstStyle>
                  <a:lvl1pPr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marL="0" marR="0" lvl="0" indent="0" algn="l" defTabSz="127952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altLang="ru-RU" sz="637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92" name="TextBox 10"/>
                <p:cNvSpPr txBox="1"/>
                <p:nvPr/>
              </p:nvSpPr>
              <p:spPr>
                <a:xfrm>
                  <a:off x="7126066" y="6613527"/>
                  <a:ext cx="482884" cy="184885"/>
                </a:xfrm>
                <a:prstGeom prst="rect">
                  <a:avLst/>
                </a:prstGeom>
                <a:solidFill>
                  <a:schemeClr val="bg1"/>
                </a:solidFill>
                <a:effectLst>
                  <a:softEdge rad="63500"/>
                </a:effectLst>
              </p:spPr>
              <p:txBody>
                <a:bodyPr wrap="square">
                  <a:spAutoFit/>
                </a:bodyPr>
                <a:lstStyle>
                  <a:defPPr>
                    <a:defRPr lang="ru-RU"/>
                  </a:defPPr>
                  <a:lvl1pPr algn="ctr">
                    <a:defRPr sz="7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lvl1pPr>
                </a:lstStyle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637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Орск </a:t>
                  </a:r>
                  <a:endParaRPr kumimoji="0" lang="ru-RU" sz="637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3" name="Полилиния 92"/>
                <p:cNvSpPr/>
                <p:nvPr/>
              </p:nvSpPr>
              <p:spPr>
                <a:xfrm>
                  <a:off x="7115437" y="5698378"/>
                  <a:ext cx="324837" cy="204872"/>
                </a:xfrm>
                <a:custGeom>
                  <a:avLst/>
                  <a:gdLst>
                    <a:gd name="connsiteX0" fmla="*/ 42863 w 324905"/>
                    <a:gd name="connsiteY0" fmla="*/ 28575 h 204788"/>
                    <a:gd name="connsiteX1" fmla="*/ 47625 w 324905"/>
                    <a:gd name="connsiteY1" fmla="*/ 4763 h 204788"/>
                    <a:gd name="connsiteX2" fmla="*/ 61913 w 324905"/>
                    <a:gd name="connsiteY2" fmla="*/ 0 h 204788"/>
                    <a:gd name="connsiteX3" fmla="*/ 95250 w 324905"/>
                    <a:gd name="connsiteY3" fmla="*/ 4763 h 204788"/>
                    <a:gd name="connsiteX4" fmla="*/ 200025 w 324905"/>
                    <a:gd name="connsiteY4" fmla="*/ 9525 h 204788"/>
                    <a:gd name="connsiteX5" fmla="*/ 252413 w 324905"/>
                    <a:gd name="connsiteY5" fmla="*/ 14288 h 204788"/>
                    <a:gd name="connsiteX6" fmla="*/ 280988 w 324905"/>
                    <a:gd name="connsiteY6" fmla="*/ 23813 h 204788"/>
                    <a:gd name="connsiteX7" fmla="*/ 285750 w 324905"/>
                    <a:gd name="connsiteY7" fmla="*/ 52388 h 204788"/>
                    <a:gd name="connsiteX8" fmla="*/ 300038 w 324905"/>
                    <a:gd name="connsiteY8" fmla="*/ 57150 h 204788"/>
                    <a:gd name="connsiteX9" fmla="*/ 314325 w 324905"/>
                    <a:gd name="connsiteY9" fmla="*/ 66675 h 204788"/>
                    <a:gd name="connsiteX10" fmla="*/ 323850 w 324905"/>
                    <a:gd name="connsiteY10" fmla="*/ 80963 h 204788"/>
                    <a:gd name="connsiteX11" fmla="*/ 319088 w 324905"/>
                    <a:gd name="connsiteY11" fmla="*/ 180975 h 204788"/>
                    <a:gd name="connsiteX12" fmla="*/ 300038 w 324905"/>
                    <a:gd name="connsiteY12" fmla="*/ 185738 h 204788"/>
                    <a:gd name="connsiteX13" fmla="*/ 228600 w 324905"/>
                    <a:gd name="connsiteY13" fmla="*/ 190500 h 204788"/>
                    <a:gd name="connsiteX14" fmla="*/ 209550 w 324905"/>
                    <a:gd name="connsiteY14" fmla="*/ 195263 h 204788"/>
                    <a:gd name="connsiteX15" fmla="*/ 185738 w 324905"/>
                    <a:gd name="connsiteY15" fmla="*/ 200025 h 204788"/>
                    <a:gd name="connsiteX16" fmla="*/ 171450 w 324905"/>
                    <a:gd name="connsiteY16" fmla="*/ 204788 h 204788"/>
                    <a:gd name="connsiteX17" fmla="*/ 152400 w 324905"/>
                    <a:gd name="connsiteY17" fmla="*/ 190500 h 204788"/>
                    <a:gd name="connsiteX18" fmla="*/ 138113 w 324905"/>
                    <a:gd name="connsiteY18" fmla="*/ 180975 h 204788"/>
                    <a:gd name="connsiteX19" fmla="*/ 123825 w 324905"/>
                    <a:gd name="connsiteY19" fmla="*/ 166688 h 204788"/>
                    <a:gd name="connsiteX20" fmla="*/ 95250 w 324905"/>
                    <a:gd name="connsiteY20" fmla="*/ 152400 h 204788"/>
                    <a:gd name="connsiteX21" fmla="*/ 42863 w 324905"/>
                    <a:gd name="connsiteY21" fmla="*/ 147638 h 204788"/>
                    <a:gd name="connsiteX22" fmla="*/ 14288 w 324905"/>
                    <a:gd name="connsiteY22" fmla="*/ 133350 h 204788"/>
                    <a:gd name="connsiteX23" fmla="*/ 4763 w 324905"/>
                    <a:gd name="connsiteY23" fmla="*/ 119063 h 204788"/>
                    <a:gd name="connsiteX24" fmla="*/ 0 w 324905"/>
                    <a:gd name="connsiteY24" fmla="*/ 104775 h 204788"/>
                    <a:gd name="connsiteX25" fmla="*/ 19050 w 324905"/>
                    <a:gd name="connsiteY25" fmla="*/ 42863 h 204788"/>
                    <a:gd name="connsiteX26" fmla="*/ 42863 w 324905"/>
                    <a:gd name="connsiteY26" fmla="*/ 28575 h 204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24905" h="204788">
                      <a:moveTo>
                        <a:pt x="42863" y="28575"/>
                      </a:moveTo>
                      <a:cubicBezTo>
                        <a:pt x="44450" y="20638"/>
                        <a:pt x="43135" y="11498"/>
                        <a:pt x="47625" y="4763"/>
                      </a:cubicBezTo>
                      <a:cubicBezTo>
                        <a:pt x="50410" y="586"/>
                        <a:pt x="56893" y="0"/>
                        <a:pt x="61913" y="0"/>
                      </a:cubicBezTo>
                      <a:cubicBezTo>
                        <a:pt x="73138" y="0"/>
                        <a:pt x="84138" y="3175"/>
                        <a:pt x="95250" y="4763"/>
                      </a:cubicBezTo>
                      <a:cubicBezTo>
                        <a:pt x="147969" y="22336"/>
                        <a:pt x="113804" y="14914"/>
                        <a:pt x="200025" y="9525"/>
                      </a:cubicBezTo>
                      <a:cubicBezTo>
                        <a:pt x="217488" y="11113"/>
                        <a:pt x="235145" y="11241"/>
                        <a:pt x="252413" y="14288"/>
                      </a:cubicBezTo>
                      <a:cubicBezTo>
                        <a:pt x="262300" y="16033"/>
                        <a:pt x="280988" y="23813"/>
                        <a:pt x="280988" y="23813"/>
                      </a:cubicBezTo>
                      <a:cubicBezTo>
                        <a:pt x="282575" y="33338"/>
                        <a:pt x="280959" y="44004"/>
                        <a:pt x="285750" y="52388"/>
                      </a:cubicBezTo>
                      <a:cubicBezTo>
                        <a:pt x="288241" y="56747"/>
                        <a:pt x="295548" y="54905"/>
                        <a:pt x="300038" y="57150"/>
                      </a:cubicBezTo>
                      <a:cubicBezTo>
                        <a:pt x="305157" y="59710"/>
                        <a:pt x="309563" y="63500"/>
                        <a:pt x="314325" y="66675"/>
                      </a:cubicBezTo>
                      <a:cubicBezTo>
                        <a:pt x="317500" y="71438"/>
                        <a:pt x="323612" y="75244"/>
                        <a:pt x="323850" y="80963"/>
                      </a:cubicBezTo>
                      <a:cubicBezTo>
                        <a:pt x="325240" y="114309"/>
                        <a:pt x="326484" y="148430"/>
                        <a:pt x="319088" y="180975"/>
                      </a:cubicBezTo>
                      <a:cubicBezTo>
                        <a:pt x="317637" y="187358"/>
                        <a:pt x="306548" y="185053"/>
                        <a:pt x="300038" y="185738"/>
                      </a:cubicBezTo>
                      <a:cubicBezTo>
                        <a:pt x="276304" y="188236"/>
                        <a:pt x="252413" y="188913"/>
                        <a:pt x="228600" y="190500"/>
                      </a:cubicBezTo>
                      <a:cubicBezTo>
                        <a:pt x="222250" y="192088"/>
                        <a:pt x="215940" y="193843"/>
                        <a:pt x="209550" y="195263"/>
                      </a:cubicBezTo>
                      <a:cubicBezTo>
                        <a:pt x="201648" y="197019"/>
                        <a:pt x="193591" y="198062"/>
                        <a:pt x="185738" y="200025"/>
                      </a:cubicBezTo>
                      <a:cubicBezTo>
                        <a:pt x="180868" y="201243"/>
                        <a:pt x="176213" y="203200"/>
                        <a:pt x="171450" y="204788"/>
                      </a:cubicBezTo>
                      <a:cubicBezTo>
                        <a:pt x="165100" y="200025"/>
                        <a:pt x="158859" y="195114"/>
                        <a:pt x="152400" y="190500"/>
                      </a:cubicBezTo>
                      <a:cubicBezTo>
                        <a:pt x="147743" y="187173"/>
                        <a:pt x="142510" y="184639"/>
                        <a:pt x="138113" y="180975"/>
                      </a:cubicBezTo>
                      <a:cubicBezTo>
                        <a:pt x="132939" y="176663"/>
                        <a:pt x="128999" y="171000"/>
                        <a:pt x="123825" y="166688"/>
                      </a:cubicBezTo>
                      <a:cubicBezTo>
                        <a:pt x="116019" y="160183"/>
                        <a:pt x="105619" y="153881"/>
                        <a:pt x="95250" y="152400"/>
                      </a:cubicBezTo>
                      <a:cubicBezTo>
                        <a:pt x="77892" y="149920"/>
                        <a:pt x="60325" y="149225"/>
                        <a:pt x="42863" y="147638"/>
                      </a:cubicBezTo>
                      <a:cubicBezTo>
                        <a:pt x="31242" y="143764"/>
                        <a:pt x="23520" y="142582"/>
                        <a:pt x="14288" y="133350"/>
                      </a:cubicBezTo>
                      <a:cubicBezTo>
                        <a:pt x="10241" y="129303"/>
                        <a:pt x="7323" y="124182"/>
                        <a:pt x="4763" y="119063"/>
                      </a:cubicBezTo>
                      <a:cubicBezTo>
                        <a:pt x="2518" y="114573"/>
                        <a:pt x="1588" y="109538"/>
                        <a:pt x="0" y="104775"/>
                      </a:cubicBezTo>
                      <a:cubicBezTo>
                        <a:pt x="5433" y="50448"/>
                        <a:pt x="-6518" y="68431"/>
                        <a:pt x="19050" y="42863"/>
                      </a:cubicBezTo>
                      <a:lnTo>
                        <a:pt x="42863" y="28575"/>
                      </a:lnTo>
                      <a:close/>
                    </a:path>
                  </a:pathLst>
                </a:custGeom>
                <a:solidFill>
                  <a:srgbClr val="FF0000">
                    <a:alpha val="40000"/>
                  </a:srgbClr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637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4" name="Прямоугольник 93"/>
                <p:cNvSpPr/>
                <p:nvPr/>
              </p:nvSpPr>
              <p:spPr>
                <a:xfrm>
                  <a:off x="7097661" y="6127442"/>
                  <a:ext cx="400253" cy="110525"/>
                </a:xfrm>
                <a:prstGeom prst="rect">
                  <a:avLst/>
                </a:prstGeom>
                <a:solidFill>
                  <a:srgbClr val="FFFF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637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321/20</a:t>
                  </a:r>
                </a:p>
              </p:txBody>
            </p:sp>
            <p:sp>
              <p:nvSpPr>
                <p:cNvPr id="95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7140267" y="6591687"/>
                  <a:ext cx="1462856" cy="2136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/>
              </p:spPr>
              <p:txBody>
                <a:bodyPr wrap="square" lIns="120807" tIns="60405" rIns="120807" bIns="60405">
                  <a:spAutoFit/>
                </a:bodyPr>
                <a:lstStyle>
                  <a:lvl1pPr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marL="0" marR="0" lvl="0" indent="0" algn="l" defTabSz="127952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altLang="ru-RU" sz="637" b="0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+mn-cs"/>
                    </a:rPr>
                    <a:t>    -               муниципальное </a:t>
                  </a:r>
                  <a:r>
                    <a:rPr kumimoji="0" lang="ru-RU" altLang="ru-RU" sz="637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+mn-cs"/>
                    </a:rPr>
                    <a:t>образование</a:t>
                  </a:r>
                </a:p>
              </p:txBody>
            </p:sp>
            <p:sp>
              <p:nvSpPr>
                <p:cNvPr id="96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7254290" y="5904034"/>
                  <a:ext cx="1895867" cy="21853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/>
              </p:spPr>
              <p:txBody>
                <a:bodyPr lIns="120807" tIns="60405" rIns="120807" bIns="60405">
                  <a:spAutoFit/>
                </a:bodyPr>
                <a:lstStyle>
                  <a:lvl1pPr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marL="0" marR="0" lvl="0" indent="0" algn="l" defTabSz="127952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altLang="ru-RU" sz="637" b="0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+mn-cs"/>
                    </a:rPr>
                    <a:t>           </a:t>
                  </a:r>
                  <a:r>
                    <a:rPr kumimoji="0" lang="ru-RU" altLang="ru-RU" sz="637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+mn-cs"/>
                    </a:rPr>
                    <a:t>- линии электропередач 110 кВт </a:t>
                  </a:r>
                </a:p>
              </p:txBody>
            </p:sp>
            <p:cxnSp>
              <p:nvCxnSpPr>
                <p:cNvPr id="97" name="Прямая соединительная линия 96"/>
                <p:cNvCxnSpPr/>
                <p:nvPr/>
              </p:nvCxnSpPr>
              <p:spPr>
                <a:xfrm>
                  <a:off x="7146286" y="6033745"/>
                  <a:ext cx="276112" cy="0"/>
                </a:xfrm>
                <a:prstGeom prst="line">
                  <a:avLst/>
                </a:prstGeom>
                <a:ln w="38100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8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7285296" y="6092872"/>
                  <a:ext cx="1898820" cy="21853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/>
              </p:spPr>
              <p:txBody>
                <a:bodyPr lIns="120807" tIns="60405" rIns="120807" bIns="60405">
                  <a:spAutoFit/>
                </a:bodyPr>
                <a:lstStyle>
                  <a:lvl1pPr defTabSz="1279525"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defTabSz="1279525"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defTabSz="1279525"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defTabSz="1279525"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defTabSz="1279525"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marL="0" marR="0" lvl="0" indent="0" algn="l" defTabSz="127952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altLang="ru-RU" sz="637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Arial" charset="0"/>
                    </a:rPr>
                    <a:t>          - </a:t>
                  </a:r>
                  <a:r>
                    <a:rPr kumimoji="0" lang="ru-RU" altLang="ru-RU" sz="637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Arial" panose="020B0604020202020204" pitchFamily="34" charset="0"/>
                    </a:rPr>
                    <a:t>протяженность ЛЭП/ТП (шт.)</a:t>
                  </a:r>
                </a:p>
              </p:txBody>
            </p:sp>
          </p:grpSp>
          <p:sp>
            <p:nvSpPr>
              <p:cNvPr id="84" name="Скругленный прямоугольник 83"/>
              <p:cNvSpPr/>
              <p:nvPr/>
            </p:nvSpPr>
            <p:spPr>
              <a:xfrm>
                <a:off x="9924107" y="6227342"/>
                <a:ext cx="282825" cy="225491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637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60%</a:t>
                </a:r>
              </a:p>
            </p:txBody>
          </p:sp>
          <p:sp>
            <p:nvSpPr>
              <p:cNvPr id="85" name="Text Box 97"/>
              <p:cNvSpPr txBox="1">
                <a:spLocks noChangeArrowheads="1"/>
              </p:cNvSpPr>
              <p:nvPr/>
            </p:nvSpPr>
            <p:spPr bwMode="auto">
              <a:xfrm>
                <a:off x="10113961" y="6153073"/>
                <a:ext cx="2045042" cy="292472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lIns="75702" tIns="37853" rIns="75702" bIns="37853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marL="0" marR="0" lvl="0" indent="0" algn="l" defTabSz="75672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altLang="ru-RU" sz="637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+mn-cs"/>
                  </a:rPr>
                  <a:t>        </a:t>
                </a:r>
                <a:r>
                  <a:rPr kumimoji="0" lang="ru-RU" altLang="ru-RU" sz="637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+mn-cs"/>
                  </a:rPr>
                  <a:t>- износ электроэнергетических систем </a:t>
                </a:r>
              </a:p>
            </p:txBody>
          </p:sp>
          <p:sp>
            <p:nvSpPr>
              <p:cNvPr id="86" name="Прямоугольник 85"/>
              <p:cNvSpPr/>
              <p:nvPr/>
            </p:nvSpPr>
            <p:spPr>
              <a:xfrm>
                <a:off x="9851365" y="5988038"/>
                <a:ext cx="493616" cy="162061"/>
              </a:xfrm>
              <a:prstGeom prst="rect">
                <a:avLst/>
              </a:prstGeom>
              <a:solidFill>
                <a:srgbClr val="92D05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64725" tIns="32363" rIns="64725" bIns="32363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637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Times New Roman" panose="02020603050405020304" pitchFamily="18" charset="0"/>
                  </a:rPr>
                  <a:t>19/330</a:t>
                </a:r>
              </a:p>
            </p:txBody>
          </p:sp>
          <p:sp>
            <p:nvSpPr>
              <p:cNvPr id="87" name="Text Box 97"/>
              <p:cNvSpPr txBox="1">
                <a:spLocks noChangeArrowheads="1"/>
              </p:cNvSpPr>
              <p:nvPr/>
            </p:nvSpPr>
            <p:spPr bwMode="auto">
              <a:xfrm>
                <a:off x="10063198" y="5864446"/>
                <a:ext cx="1647999" cy="368795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lIns="120796" tIns="60399" rIns="120796" bIns="60399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marL="0" marR="0" lvl="0" indent="0" algn="l" defTabSz="127952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altLang="ru-RU" sz="637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+mn-cs"/>
                  </a:rPr>
                  <a:t>          - </a:t>
                </a:r>
                <a:r>
                  <a:rPr kumimoji="0" lang="ru-RU" altLang="ru-RU" sz="637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+mn-cs"/>
                  </a:rPr>
                  <a:t>кол-во домов /населения</a:t>
                </a:r>
              </a:p>
            </p:txBody>
          </p:sp>
        </p:grpSp>
        <p:sp>
          <p:nvSpPr>
            <p:cNvPr id="79" name="Text Box 97"/>
            <p:cNvSpPr txBox="1">
              <a:spLocks noChangeArrowheads="1"/>
            </p:cNvSpPr>
            <p:nvPr/>
          </p:nvSpPr>
          <p:spPr bwMode="auto">
            <a:xfrm>
              <a:off x="7653681" y="5306224"/>
              <a:ext cx="1263966" cy="16343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 lIns="90606" tIns="45304" rIns="90606" bIns="45304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12795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637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- количество осадков, мм</a:t>
              </a:r>
            </a:p>
          </p:txBody>
        </p:sp>
        <p:sp>
          <p:nvSpPr>
            <p:cNvPr id="80" name="TextBox 23"/>
            <p:cNvSpPr txBox="1"/>
            <p:nvPr/>
          </p:nvSpPr>
          <p:spPr>
            <a:xfrm>
              <a:off x="7267917" y="5294614"/>
              <a:ext cx="314925" cy="183013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779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</a:t>
              </a:r>
            </a:p>
          </p:txBody>
        </p:sp>
        <p:sp>
          <p:nvSpPr>
            <p:cNvPr id="81" name="TextBox 23"/>
            <p:cNvSpPr txBox="1"/>
            <p:nvPr/>
          </p:nvSpPr>
          <p:spPr>
            <a:xfrm>
              <a:off x="7258758" y="5551448"/>
              <a:ext cx="372305" cy="187167"/>
            </a:xfrm>
            <a:prstGeom prst="rect">
              <a:avLst/>
            </a:prstGeom>
            <a:solidFill>
              <a:srgbClr val="FF9900"/>
            </a:solidFill>
            <a:effectLst>
              <a:softEdge rad="63500"/>
            </a:effectLst>
          </p:spPr>
          <p:txBody>
            <a:bodyPr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779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3</a:t>
              </a:r>
            </a:p>
          </p:txBody>
        </p:sp>
        <p:sp>
          <p:nvSpPr>
            <p:cNvPr id="82" name="Text Box 97"/>
            <p:cNvSpPr txBox="1">
              <a:spLocks noChangeArrowheads="1"/>
            </p:cNvSpPr>
            <p:nvPr/>
          </p:nvSpPr>
          <p:spPr bwMode="auto">
            <a:xfrm>
              <a:off x="7629571" y="5541910"/>
              <a:ext cx="839705" cy="16343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 lIns="90606" tIns="45304" rIns="90606" bIns="45304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12795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637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- порывы ветра, м/с</a:t>
              </a:r>
            </a:p>
          </p:txBody>
        </p:sp>
      </p:grpSp>
      <p:sp>
        <p:nvSpPr>
          <p:cNvPr id="117" name="Полилиния 116"/>
          <p:cNvSpPr/>
          <p:nvPr/>
        </p:nvSpPr>
        <p:spPr bwMode="auto">
          <a:xfrm>
            <a:off x="5514704" y="5543629"/>
            <a:ext cx="1172835" cy="1606471"/>
          </a:xfrm>
          <a:custGeom>
            <a:avLst/>
            <a:gdLst>
              <a:gd name="connsiteX0" fmla="*/ 1164683 w 1164688"/>
              <a:gd name="connsiteY0" fmla="*/ 209459 h 1515800"/>
              <a:gd name="connsiteX1" fmla="*/ 1113883 w 1164688"/>
              <a:gd name="connsiteY1" fmla="*/ 95159 h 1515800"/>
              <a:gd name="connsiteX2" fmla="*/ 999583 w 1164688"/>
              <a:gd name="connsiteY2" fmla="*/ 120559 h 1515800"/>
              <a:gd name="connsiteX3" fmla="*/ 936083 w 1164688"/>
              <a:gd name="connsiteY3" fmla="*/ 22134 h 1515800"/>
              <a:gd name="connsiteX4" fmla="*/ 856708 w 1164688"/>
              <a:gd name="connsiteY4" fmla="*/ 79284 h 1515800"/>
              <a:gd name="connsiteX5" fmla="*/ 805908 w 1164688"/>
              <a:gd name="connsiteY5" fmla="*/ 38009 h 1515800"/>
              <a:gd name="connsiteX6" fmla="*/ 786858 w 1164688"/>
              <a:gd name="connsiteY6" fmla="*/ 3084 h 1515800"/>
              <a:gd name="connsiteX7" fmla="*/ 736058 w 1164688"/>
              <a:gd name="connsiteY7" fmla="*/ 120559 h 1515800"/>
              <a:gd name="connsiteX8" fmla="*/ 758283 w 1164688"/>
              <a:gd name="connsiteY8" fmla="*/ 190409 h 1515800"/>
              <a:gd name="connsiteX9" fmla="*/ 643983 w 1164688"/>
              <a:gd name="connsiteY9" fmla="*/ 225334 h 1515800"/>
              <a:gd name="connsiteX10" fmla="*/ 570958 w 1164688"/>
              <a:gd name="connsiteY10" fmla="*/ 222159 h 1515800"/>
              <a:gd name="connsiteX11" fmla="*/ 545558 w 1164688"/>
              <a:gd name="connsiteY11" fmla="*/ 314234 h 1515800"/>
              <a:gd name="connsiteX12" fmla="*/ 463008 w 1164688"/>
              <a:gd name="connsiteY12" fmla="*/ 374559 h 1515800"/>
              <a:gd name="connsiteX13" fmla="*/ 463008 w 1164688"/>
              <a:gd name="connsiteY13" fmla="*/ 428534 h 1515800"/>
              <a:gd name="connsiteX14" fmla="*/ 370933 w 1164688"/>
              <a:gd name="connsiteY14" fmla="*/ 457109 h 1515800"/>
              <a:gd name="connsiteX15" fmla="*/ 313783 w 1164688"/>
              <a:gd name="connsiteY15" fmla="*/ 276134 h 1515800"/>
              <a:gd name="connsiteX16" fmla="*/ 269333 w 1164688"/>
              <a:gd name="connsiteY16" fmla="*/ 311059 h 1515800"/>
              <a:gd name="connsiteX17" fmla="*/ 212183 w 1164688"/>
              <a:gd name="connsiteY17" fmla="*/ 199934 h 1515800"/>
              <a:gd name="connsiteX18" fmla="*/ 94708 w 1164688"/>
              <a:gd name="connsiteY18" fmla="*/ 180884 h 1515800"/>
              <a:gd name="connsiteX19" fmla="*/ 145508 w 1164688"/>
              <a:gd name="connsiteY19" fmla="*/ 396784 h 1515800"/>
              <a:gd name="connsiteX20" fmla="*/ 8983 w 1164688"/>
              <a:gd name="connsiteY20" fmla="*/ 438059 h 1515800"/>
              <a:gd name="connsiteX21" fmla="*/ 18508 w 1164688"/>
              <a:gd name="connsiteY21" fmla="*/ 561884 h 1515800"/>
              <a:gd name="connsiteX22" fmla="*/ 62958 w 1164688"/>
              <a:gd name="connsiteY22" fmla="*/ 571409 h 1515800"/>
              <a:gd name="connsiteX23" fmla="*/ 104233 w 1164688"/>
              <a:gd name="connsiteY23" fmla="*/ 596809 h 1515800"/>
              <a:gd name="connsiteX24" fmla="*/ 148683 w 1164688"/>
              <a:gd name="connsiteY24" fmla="*/ 631734 h 1515800"/>
              <a:gd name="connsiteX25" fmla="*/ 189958 w 1164688"/>
              <a:gd name="connsiteY25" fmla="*/ 628559 h 1515800"/>
              <a:gd name="connsiteX26" fmla="*/ 199483 w 1164688"/>
              <a:gd name="connsiteY26" fmla="*/ 749209 h 1515800"/>
              <a:gd name="connsiteX27" fmla="*/ 205833 w 1164688"/>
              <a:gd name="connsiteY27" fmla="*/ 812709 h 1515800"/>
              <a:gd name="connsiteX28" fmla="*/ 183608 w 1164688"/>
              <a:gd name="connsiteY28" fmla="*/ 863509 h 1515800"/>
              <a:gd name="connsiteX29" fmla="*/ 218533 w 1164688"/>
              <a:gd name="connsiteY29" fmla="*/ 936534 h 1515800"/>
              <a:gd name="connsiteX30" fmla="*/ 218533 w 1164688"/>
              <a:gd name="connsiteY30" fmla="*/ 1025434 h 1515800"/>
              <a:gd name="connsiteX31" fmla="*/ 129633 w 1164688"/>
              <a:gd name="connsiteY31" fmla="*/ 990509 h 1515800"/>
              <a:gd name="connsiteX32" fmla="*/ 107408 w 1164688"/>
              <a:gd name="connsiteY32" fmla="*/ 1104809 h 1515800"/>
              <a:gd name="connsiteX33" fmla="*/ 53433 w 1164688"/>
              <a:gd name="connsiteY33" fmla="*/ 1171484 h 1515800"/>
              <a:gd name="connsiteX34" fmla="*/ 142333 w 1164688"/>
              <a:gd name="connsiteY34" fmla="*/ 1241334 h 1515800"/>
              <a:gd name="connsiteX35" fmla="*/ 193133 w 1164688"/>
              <a:gd name="connsiteY35" fmla="*/ 1209584 h 1515800"/>
              <a:gd name="connsiteX36" fmla="*/ 237583 w 1164688"/>
              <a:gd name="connsiteY36" fmla="*/ 1247684 h 1515800"/>
              <a:gd name="connsiteX37" fmla="*/ 374108 w 1164688"/>
              <a:gd name="connsiteY37" fmla="*/ 1165134 h 1515800"/>
              <a:gd name="connsiteX38" fmla="*/ 415383 w 1164688"/>
              <a:gd name="connsiteY38" fmla="*/ 1269909 h 1515800"/>
              <a:gd name="connsiteX39" fmla="*/ 453483 w 1164688"/>
              <a:gd name="connsiteY39" fmla="*/ 1285784 h 1515800"/>
              <a:gd name="connsiteX40" fmla="*/ 513808 w 1164688"/>
              <a:gd name="connsiteY40" fmla="*/ 1454059 h 1515800"/>
              <a:gd name="connsiteX41" fmla="*/ 631283 w 1164688"/>
              <a:gd name="connsiteY41" fmla="*/ 1514384 h 1515800"/>
              <a:gd name="connsiteX42" fmla="*/ 701133 w 1164688"/>
              <a:gd name="connsiteY42" fmla="*/ 1403259 h 1515800"/>
              <a:gd name="connsiteX43" fmla="*/ 866233 w 1164688"/>
              <a:gd name="connsiteY43" fmla="*/ 1460409 h 1515800"/>
              <a:gd name="connsiteX44" fmla="*/ 837658 w 1164688"/>
              <a:gd name="connsiteY44" fmla="*/ 1320709 h 1515800"/>
              <a:gd name="connsiteX45" fmla="*/ 856708 w 1164688"/>
              <a:gd name="connsiteY45" fmla="*/ 1092109 h 1515800"/>
              <a:gd name="connsiteX46" fmla="*/ 844008 w 1164688"/>
              <a:gd name="connsiteY46" fmla="*/ 1088934 h 1515800"/>
              <a:gd name="connsiteX47" fmla="*/ 783683 w 1164688"/>
              <a:gd name="connsiteY47" fmla="*/ 936534 h 1515800"/>
              <a:gd name="connsiteX48" fmla="*/ 929733 w 1164688"/>
              <a:gd name="connsiteY48" fmla="*/ 936534 h 1515800"/>
              <a:gd name="connsiteX49" fmla="*/ 1002758 w 1164688"/>
              <a:gd name="connsiteY49" fmla="*/ 879384 h 1515800"/>
              <a:gd name="connsiteX50" fmla="*/ 993233 w 1164688"/>
              <a:gd name="connsiteY50" fmla="*/ 746034 h 1515800"/>
              <a:gd name="connsiteX51" fmla="*/ 971008 w 1164688"/>
              <a:gd name="connsiteY51" fmla="*/ 726984 h 1515800"/>
              <a:gd name="connsiteX52" fmla="*/ 1047208 w 1164688"/>
              <a:gd name="connsiteY52" fmla="*/ 730159 h 1515800"/>
              <a:gd name="connsiteX53" fmla="*/ 1034508 w 1164688"/>
              <a:gd name="connsiteY53" fmla="*/ 663484 h 1515800"/>
              <a:gd name="connsiteX54" fmla="*/ 1110708 w 1164688"/>
              <a:gd name="connsiteY54" fmla="*/ 606334 h 1515800"/>
              <a:gd name="connsiteX55" fmla="*/ 1117058 w 1164688"/>
              <a:gd name="connsiteY55" fmla="*/ 361859 h 1515800"/>
              <a:gd name="connsiteX56" fmla="*/ 1164683 w 1164688"/>
              <a:gd name="connsiteY56" fmla="*/ 209459 h 151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164688" h="1515800">
                <a:moveTo>
                  <a:pt x="1164683" y="209459"/>
                </a:moveTo>
                <a:cubicBezTo>
                  <a:pt x="1164154" y="165009"/>
                  <a:pt x="1141400" y="109976"/>
                  <a:pt x="1113883" y="95159"/>
                </a:cubicBezTo>
                <a:cubicBezTo>
                  <a:pt x="1086366" y="80342"/>
                  <a:pt x="1029216" y="132730"/>
                  <a:pt x="999583" y="120559"/>
                </a:cubicBezTo>
                <a:cubicBezTo>
                  <a:pt x="969950" y="108388"/>
                  <a:pt x="959895" y="29013"/>
                  <a:pt x="936083" y="22134"/>
                </a:cubicBezTo>
                <a:cubicBezTo>
                  <a:pt x="912271" y="15255"/>
                  <a:pt x="878404" y="76638"/>
                  <a:pt x="856708" y="79284"/>
                </a:cubicBezTo>
                <a:cubicBezTo>
                  <a:pt x="835012" y="81930"/>
                  <a:pt x="817550" y="50709"/>
                  <a:pt x="805908" y="38009"/>
                </a:cubicBezTo>
                <a:cubicBezTo>
                  <a:pt x="794266" y="25309"/>
                  <a:pt x="798500" y="-10674"/>
                  <a:pt x="786858" y="3084"/>
                </a:cubicBezTo>
                <a:cubicBezTo>
                  <a:pt x="775216" y="16842"/>
                  <a:pt x="740820" y="89338"/>
                  <a:pt x="736058" y="120559"/>
                </a:cubicBezTo>
                <a:cubicBezTo>
                  <a:pt x="731296" y="151780"/>
                  <a:pt x="773629" y="172947"/>
                  <a:pt x="758283" y="190409"/>
                </a:cubicBezTo>
                <a:cubicBezTo>
                  <a:pt x="742937" y="207871"/>
                  <a:pt x="675204" y="220042"/>
                  <a:pt x="643983" y="225334"/>
                </a:cubicBezTo>
                <a:cubicBezTo>
                  <a:pt x="612762" y="230626"/>
                  <a:pt x="587362" y="207342"/>
                  <a:pt x="570958" y="222159"/>
                </a:cubicBezTo>
                <a:cubicBezTo>
                  <a:pt x="554554" y="236976"/>
                  <a:pt x="563550" y="288834"/>
                  <a:pt x="545558" y="314234"/>
                </a:cubicBezTo>
                <a:cubicBezTo>
                  <a:pt x="527566" y="339634"/>
                  <a:pt x="476766" y="355509"/>
                  <a:pt x="463008" y="374559"/>
                </a:cubicBezTo>
                <a:cubicBezTo>
                  <a:pt x="449250" y="393609"/>
                  <a:pt x="478354" y="414776"/>
                  <a:pt x="463008" y="428534"/>
                </a:cubicBezTo>
                <a:cubicBezTo>
                  <a:pt x="447662" y="442292"/>
                  <a:pt x="395804" y="482509"/>
                  <a:pt x="370933" y="457109"/>
                </a:cubicBezTo>
                <a:cubicBezTo>
                  <a:pt x="346062" y="431709"/>
                  <a:pt x="330716" y="300476"/>
                  <a:pt x="313783" y="276134"/>
                </a:cubicBezTo>
                <a:cubicBezTo>
                  <a:pt x="296850" y="251792"/>
                  <a:pt x="286266" y="323759"/>
                  <a:pt x="269333" y="311059"/>
                </a:cubicBezTo>
                <a:cubicBezTo>
                  <a:pt x="252400" y="298359"/>
                  <a:pt x="241287" y="221630"/>
                  <a:pt x="212183" y="199934"/>
                </a:cubicBezTo>
                <a:cubicBezTo>
                  <a:pt x="183079" y="178238"/>
                  <a:pt x="105820" y="148076"/>
                  <a:pt x="94708" y="180884"/>
                </a:cubicBezTo>
                <a:cubicBezTo>
                  <a:pt x="83595" y="213692"/>
                  <a:pt x="159795" y="353922"/>
                  <a:pt x="145508" y="396784"/>
                </a:cubicBezTo>
                <a:cubicBezTo>
                  <a:pt x="131221" y="439646"/>
                  <a:pt x="30150" y="410542"/>
                  <a:pt x="8983" y="438059"/>
                </a:cubicBezTo>
                <a:cubicBezTo>
                  <a:pt x="-12184" y="465576"/>
                  <a:pt x="9512" y="539659"/>
                  <a:pt x="18508" y="561884"/>
                </a:cubicBezTo>
                <a:cubicBezTo>
                  <a:pt x="27504" y="584109"/>
                  <a:pt x="48671" y="565588"/>
                  <a:pt x="62958" y="571409"/>
                </a:cubicBezTo>
                <a:cubicBezTo>
                  <a:pt x="77245" y="577230"/>
                  <a:pt x="89946" y="586755"/>
                  <a:pt x="104233" y="596809"/>
                </a:cubicBezTo>
                <a:cubicBezTo>
                  <a:pt x="118520" y="606863"/>
                  <a:pt x="134396" y="626442"/>
                  <a:pt x="148683" y="631734"/>
                </a:cubicBezTo>
                <a:cubicBezTo>
                  <a:pt x="162970" y="637026"/>
                  <a:pt x="181491" y="608980"/>
                  <a:pt x="189958" y="628559"/>
                </a:cubicBezTo>
                <a:cubicBezTo>
                  <a:pt x="198425" y="648138"/>
                  <a:pt x="196837" y="718517"/>
                  <a:pt x="199483" y="749209"/>
                </a:cubicBezTo>
                <a:cubicBezTo>
                  <a:pt x="202129" y="779901"/>
                  <a:pt x="208479" y="793659"/>
                  <a:pt x="205833" y="812709"/>
                </a:cubicBezTo>
                <a:cubicBezTo>
                  <a:pt x="203187" y="831759"/>
                  <a:pt x="181491" y="842872"/>
                  <a:pt x="183608" y="863509"/>
                </a:cubicBezTo>
                <a:cubicBezTo>
                  <a:pt x="185725" y="884146"/>
                  <a:pt x="212712" y="909546"/>
                  <a:pt x="218533" y="936534"/>
                </a:cubicBezTo>
                <a:cubicBezTo>
                  <a:pt x="224354" y="963522"/>
                  <a:pt x="233350" y="1016438"/>
                  <a:pt x="218533" y="1025434"/>
                </a:cubicBezTo>
                <a:cubicBezTo>
                  <a:pt x="203716" y="1034430"/>
                  <a:pt x="148154" y="977280"/>
                  <a:pt x="129633" y="990509"/>
                </a:cubicBezTo>
                <a:cubicBezTo>
                  <a:pt x="111112" y="1003738"/>
                  <a:pt x="120108" y="1074647"/>
                  <a:pt x="107408" y="1104809"/>
                </a:cubicBezTo>
                <a:cubicBezTo>
                  <a:pt x="94708" y="1134972"/>
                  <a:pt x="47612" y="1148730"/>
                  <a:pt x="53433" y="1171484"/>
                </a:cubicBezTo>
                <a:cubicBezTo>
                  <a:pt x="59254" y="1194238"/>
                  <a:pt x="119050" y="1234984"/>
                  <a:pt x="142333" y="1241334"/>
                </a:cubicBezTo>
                <a:cubicBezTo>
                  <a:pt x="165616" y="1247684"/>
                  <a:pt x="177258" y="1208526"/>
                  <a:pt x="193133" y="1209584"/>
                </a:cubicBezTo>
                <a:cubicBezTo>
                  <a:pt x="209008" y="1210642"/>
                  <a:pt x="207421" y="1255092"/>
                  <a:pt x="237583" y="1247684"/>
                </a:cubicBezTo>
                <a:cubicBezTo>
                  <a:pt x="267745" y="1240276"/>
                  <a:pt x="344475" y="1161430"/>
                  <a:pt x="374108" y="1165134"/>
                </a:cubicBezTo>
                <a:cubicBezTo>
                  <a:pt x="403741" y="1168838"/>
                  <a:pt x="402154" y="1249801"/>
                  <a:pt x="415383" y="1269909"/>
                </a:cubicBezTo>
                <a:cubicBezTo>
                  <a:pt x="428612" y="1290017"/>
                  <a:pt x="437079" y="1255092"/>
                  <a:pt x="453483" y="1285784"/>
                </a:cubicBezTo>
                <a:cubicBezTo>
                  <a:pt x="469887" y="1316476"/>
                  <a:pt x="484175" y="1415959"/>
                  <a:pt x="513808" y="1454059"/>
                </a:cubicBezTo>
                <a:cubicBezTo>
                  <a:pt x="543441" y="1492159"/>
                  <a:pt x="600062" y="1522851"/>
                  <a:pt x="631283" y="1514384"/>
                </a:cubicBezTo>
                <a:cubicBezTo>
                  <a:pt x="662504" y="1505917"/>
                  <a:pt x="661975" y="1412255"/>
                  <a:pt x="701133" y="1403259"/>
                </a:cubicBezTo>
                <a:cubicBezTo>
                  <a:pt x="740291" y="1394263"/>
                  <a:pt x="843479" y="1474167"/>
                  <a:pt x="866233" y="1460409"/>
                </a:cubicBezTo>
                <a:cubicBezTo>
                  <a:pt x="888987" y="1446651"/>
                  <a:pt x="839245" y="1382092"/>
                  <a:pt x="837658" y="1320709"/>
                </a:cubicBezTo>
                <a:cubicBezTo>
                  <a:pt x="836071" y="1259326"/>
                  <a:pt x="855650" y="1130738"/>
                  <a:pt x="856708" y="1092109"/>
                </a:cubicBezTo>
                <a:cubicBezTo>
                  <a:pt x="857766" y="1053480"/>
                  <a:pt x="856179" y="1114863"/>
                  <a:pt x="844008" y="1088934"/>
                </a:cubicBezTo>
                <a:cubicBezTo>
                  <a:pt x="831837" y="1063005"/>
                  <a:pt x="769396" y="961934"/>
                  <a:pt x="783683" y="936534"/>
                </a:cubicBezTo>
                <a:cubicBezTo>
                  <a:pt x="797970" y="911134"/>
                  <a:pt x="893221" y="946059"/>
                  <a:pt x="929733" y="936534"/>
                </a:cubicBezTo>
                <a:cubicBezTo>
                  <a:pt x="966245" y="927009"/>
                  <a:pt x="992175" y="911134"/>
                  <a:pt x="1002758" y="879384"/>
                </a:cubicBezTo>
                <a:cubicBezTo>
                  <a:pt x="1013341" y="847634"/>
                  <a:pt x="998525" y="771434"/>
                  <a:pt x="993233" y="746034"/>
                </a:cubicBezTo>
                <a:cubicBezTo>
                  <a:pt x="987941" y="720634"/>
                  <a:pt x="962012" y="729630"/>
                  <a:pt x="971008" y="726984"/>
                </a:cubicBezTo>
                <a:cubicBezTo>
                  <a:pt x="980004" y="724338"/>
                  <a:pt x="1036625" y="740742"/>
                  <a:pt x="1047208" y="730159"/>
                </a:cubicBezTo>
                <a:cubicBezTo>
                  <a:pt x="1057791" y="719576"/>
                  <a:pt x="1023925" y="684122"/>
                  <a:pt x="1034508" y="663484"/>
                </a:cubicBezTo>
                <a:cubicBezTo>
                  <a:pt x="1045091" y="642847"/>
                  <a:pt x="1096950" y="656605"/>
                  <a:pt x="1110708" y="606334"/>
                </a:cubicBezTo>
                <a:cubicBezTo>
                  <a:pt x="1124466" y="556063"/>
                  <a:pt x="1108062" y="428005"/>
                  <a:pt x="1117058" y="361859"/>
                </a:cubicBezTo>
                <a:cubicBezTo>
                  <a:pt x="1126054" y="295713"/>
                  <a:pt x="1165212" y="253909"/>
                  <a:pt x="1164683" y="209459"/>
                </a:cubicBezTo>
                <a:close/>
              </a:path>
            </a:pathLst>
          </a:custGeom>
          <a:solidFill>
            <a:srgbClr val="FF0000">
              <a:alpha val="25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356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0" name="TextBox 23"/>
          <p:cNvSpPr txBox="1"/>
          <p:nvPr/>
        </p:nvSpPr>
        <p:spPr bwMode="auto">
          <a:xfrm>
            <a:off x="5865661" y="6299450"/>
            <a:ext cx="443365" cy="242827"/>
          </a:xfrm>
          <a:prstGeom prst="rect">
            <a:avLst/>
          </a:prstGeom>
          <a:solidFill>
            <a:srgbClr val="FF9900"/>
          </a:solidFill>
          <a:effectLst>
            <a:softEdge rad="63500"/>
          </a:effectLst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1000" b="1"/>
            </a:lvl1pPr>
          </a:lstStyle>
          <a:p>
            <a:pPr marL="0" marR="0" lvl="0" indent="0" algn="ctr" defTabSz="11506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43" dirty="0" smtClean="0">
                <a:solidFill>
                  <a:prstClr val="black"/>
                </a:solidFill>
                <a:latin typeface="Calibri"/>
              </a:rPr>
              <a:t>18</a:t>
            </a:r>
            <a:endParaRPr kumimoji="0" lang="ru-RU" sz="943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1" name="Freeform 42"/>
          <p:cNvSpPr>
            <a:spLocks/>
          </p:cNvSpPr>
          <p:nvPr/>
        </p:nvSpPr>
        <p:spPr bwMode="auto">
          <a:xfrm>
            <a:off x="7103628" y="4538272"/>
            <a:ext cx="1357313" cy="1157287"/>
          </a:xfrm>
          <a:custGeom>
            <a:avLst/>
            <a:gdLst>
              <a:gd name="T0" fmla="*/ 2147483647 w 855"/>
              <a:gd name="T1" fmla="*/ 2147483647 h 729"/>
              <a:gd name="T2" fmla="*/ 2147483647 w 855"/>
              <a:gd name="T3" fmla="*/ 2147483647 h 729"/>
              <a:gd name="T4" fmla="*/ 2147483647 w 855"/>
              <a:gd name="T5" fmla="*/ 2147483647 h 729"/>
              <a:gd name="T6" fmla="*/ 2147483647 w 855"/>
              <a:gd name="T7" fmla="*/ 2147483647 h 729"/>
              <a:gd name="T8" fmla="*/ 2147483647 w 855"/>
              <a:gd name="T9" fmla="*/ 2147483647 h 729"/>
              <a:gd name="T10" fmla="*/ 2147483647 w 855"/>
              <a:gd name="T11" fmla="*/ 2147483647 h 729"/>
              <a:gd name="T12" fmla="*/ 2147483647 w 855"/>
              <a:gd name="T13" fmla="*/ 2147483647 h 729"/>
              <a:gd name="T14" fmla="*/ 2147483647 w 855"/>
              <a:gd name="T15" fmla="*/ 2147483647 h 729"/>
              <a:gd name="T16" fmla="*/ 0 w 855"/>
              <a:gd name="T17" fmla="*/ 2147483647 h 729"/>
              <a:gd name="T18" fmla="*/ 2147483647 w 855"/>
              <a:gd name="T19" fmla="*/ 2147483647 h 729"/>
              <a:gd name="T20" fmla="*/ 2147483647 w 855"/>
              <a:gd name="T21" fmla="*/ 2147483647 h 729"/>
              <a:gd name="T22" fmla="*/ 2147483647 w 855"/>
              <a:gd name="T23" fmla="*/ 2147483647 h 729"/>
              <a:gd name="T24" fmla="*/ 2147483647 w 855"/>
              <a:gd name="T25" fmla="*/ 2147483647 h 729"/>
              <a:gd name="T26" fmla="*/ 2147483647 w 855"/>
              <a:gd name="T27" fmla="*/ 2147483647 h 729"/>
              <a:gd name="T28" fmla="*/ 2147483647 w 855"/>
              <a:gd name="T29" fmla="*/ 2147483647 h 729"/>
              <a:gd name="T30" fmla="*/ 2147483647 w 855"/>
              <a:gd name="T31" fmla="*/ 2147483647 h 729"/>
              <a:gd name="T32" fmla="*/ 2147483647 w 855"/>
              <a:gd name="T33" fmla="*/ 2147483647 h 729"/>
              <a:gd name="T34" fmla="*/ 2147483647 w 855"/>
              <a:gd name="T35" fmla="*/ 2147483647 h 729"/>
              <a:gd name="T36" fmla="*/ 2147483647 w 855"/>
              <a:gd name="T37" fmla="*/ 2147483647 h 729"/>
              <a:gd name="T38" fmla="*/ 2147483647 w 855"/>
              <a:gd name="T39" fmla="*/ 2147483647 h 729"/>
              <a:gd name="T40" fmla="*/ 2147483647 w 855"/>
              <a:gd name="T41" fmla="*/ 2147483647 h 729"/>
              <a:gd name="T42" fmla="*/ 2147483647 w 855"/>
              <a:gd name="T43" fmla="*/ 2147483647 h 729"/>
              <a:gd name="T44" fmla="*/ 2147483647 w 855"/>
              <a:gd name="T45" fmla="*/ 2147483647 h 729"/>
              <a:gd name="T46" fmla="*/ 2147483647 w 855"/>
              <a:gd name="T47" fmla="*/ 2147483647 h 729"/>
              <a:gd name="T48" fmla="*/ 2147483647 w 855"/>
              <a:gd name="T49" fmla="*/ 2147483647 h 729"/>
              <a:gd name="T50" fmla="*/ 2147483647 w 855"/>
              <a:gd name="T51" fmla="*/ 2147483647 h 729"/>
              <a:gd name="T52" fmla="*/ 2147483647 w 855"/>
              <a:gd name="T53" fmla="*/ 2147483647 h 729"/>
              <a:gd name="T54" fmla="*/ 2147483647 w 855"/>
              <a:gd name="T55" fmla="*/ 2147483647 h 729"/>
              <a:gd name="T56" fmla="*/ 2147483647 w 855"/>
              <a:gd name="T57" fmla="*/ 2147483647 h 729"/>
              <a:gd name="T58" fmla="*/ 2147483647 w 855"/>
              <a:gd name="T59" fmla="*/ 2147483647 h 729"/>
              <a:gd name="T60" fmla="*/ 2147483647 w 855"/>
              <a:gd name="T61" fmla="*/ 2147483647 h 729"/>
              <a:gd name="T62" fmla="*/ 2147483647 w 855"/>
              <a:gd name="T63" fmla="*/ 2147483647 h 729"/>
              <a:gd name="T64" fmla="*/ 2147483647 w 855"/>
              <a:gd name="T65" fmla="*/ 2147483647 h 729"/>
              <a:gd name="T66" fmla="*/ 2147483647 w 855"/>
              <a:gd name="T67" fmla="*/ 2147483647 h 729"/>
              <a:gd name="T68" fmla="*/ 2147483647 w 855"/>
              <a:gd name="T69" fmla="*/ 2147483647 h 729"/>
              <a:gd name="T70" fmla="*/ 2147483647 w 855"/>
              <a:gd name="T71" fmla="*/ 2147483647 h 729"/>
              <a:gd name="T72" fmla="*/ 2147483647 w 855"/>
              <a:gd name="T73" fmla="*/ 2147483647 h 729"/>
              <a:gd name="T74" fmla="*/ 2147483647 w 855"/>
              <a:gd name="T75" fmla="*/ 2147483647 h 729"/>
              <a:gd name="T76" fmla="*/ 2147483647 w 855"/>
              <a:gd name="T77" fmla="*/ 2147483647 h 729"/>
              <a:gd name="T78" fmla="*/ 2147483647 w 855"/>
              <a:gd name="T79" fmla="*/ 2147483647 h 729"/>
              <a:gd name="T80" fmla="*/ 2147483647 w 855"/>
              <a:gd name="T81" fmla="*/ 2147483647 h 729"/>
              <a:gd name="T82" fmla="*/ 2147483647 w 855"/>
              <a:gd name="T83" fmla="*/ 2147483647 h 729"/>
              <a:gd name="T84" fmla="*/ 2147483647 w 855"/>
              <a:gd name="T85" fmla="*/ 2147483647 h 729"/>
              <a:gd name="T86" fmla="*/ 2147483647 w 855"/>
              <a:gd name="T87" fmla="*/ 2147483647 h 729"/>
              <a:gd name="T88" fmla="*/ 2147483647 w 855"/>
              <a:gd name="T89" fmla="*/ 2147483647 h 729"/>
              <a:gd name="T90" fmla="*/ 2147483647 w 855"/>
              <a:gd name="T91" fmla="*/ 2147483647 h 729"/>
              <a:gd name="T92" fmla="*/ 2147483647 w 855"/>
              <a:gd name="T93" fmla="*/ 2147483647 h 729"/>
              <a:gd name="T94" fmla="*/ 2147483647 w 855"/>
              <a:gd name="T95" fmla="*/ 2147483647 h 729"/>
              <a:gd name="T96" fmla="*/ 2147483647 w 855"/>
              <a:gd name="T97" fmla="*/ 2147483647 h 729"/>
              <a:gd name="T98" fmla="*/ 2147483647 w 855"/>
              <a:gd name="T99" fmla="*/ 2147483647 h 729"/>
              <a:gd name="T100" fmla="*/ 2147483647 w 855"/>
              <a:gd name="T101" fmla="*/ 2147483647 h 729"/>
              <a:gd name="T102" fmla="*/ 2147483647 w 855"/>
              <a:gd name="T103" fmla="*/ 2147483647 h 729"/>
              <a:gd name="T104" fmla="*/ 2147483647 w 855"/>
              <a:gd name="T105" fmla="*/ 2147483647 h 729"/>
              <a:gd name="T106" fmla="*/ 2147483647 w 855"/>
              <a:gd name="T107" fmla="*/ 2147483647 h 729"/>
              <a:gd name="T108" fmla="*/ 2147483647 w 855"/>
              <a:gd name="T109" fmla="*/ 2147483647 h 729"/>
              <a:gd name="T110" fmla="*/ 2147483647 w 855"/>
              <a:gd name="T111" fmla="*/ 2147483647 h 729"/>
              <a:gd name="T112" fmla="*/ 2147483647 w 855"/>
              <a:gd name="T113" fmla="*/ 2147483647 h 729"/>
              <a:gd name="T114" fmla="*/ 2147483647 w 855"/>
              <a:gd name="T115" fmla="*/ 2147483647 h 72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855"/>
              <a:gd name="T175" fmla="*/ 0 h 729"/>
              <a:gd name="T176" fmla="*/ 855 w 855"/>
              <a:gd name="T177" fmla="*/ 729 h 729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855" h="729">
                <a:moveTo>
                  <a:pt x="98" y="718"/>
                </a:moveTo>
                <a:lnTo>
                  <a:pt x="98" y="707"/>
                </a:lnTo>
                <a:lnTo>
                  <a:pt x="92" y="701"/>
                </a:lnTo>
                <a:lnTo>
                  <a:pt x="92" y="695"/>
                </a:lnTo>
                <a:lnTo>
                  <a:pt x="98" y="689"/>
                </a:lnTo>
                <a:lnTo>
                  <a:pt x="98" y="684"/>
                </a:lnTo>
                <a:lnTo>
                  <a:pt x="98" y="678"/>
                </a:lnTo>
                <a:lnTo>
                  <a:pt x="92" y="672"/>
                </a:lnTo>
                <a:lnTo>
                  <a:pt x="92" y="667"/>
                </a:lnTo>
                <a:lnTo>
                  <a:pt x="98" y="661"/>
                </a:lnTo>
                <a:lnTo>
                  <a:pt x="98" y="655"/>
                </a:lnTo>
                <a:lnTo>
                  <a:pt x="103" y="650"/>
                </a:lnTo>
                <a:lnTo>
                  <a:pt x="98" y="638"/>
                </a:lnTo>
                <a:lnTo>
                  <a:pt x="98" y="627"/>
                </a:lnTo>
                <a:lnTo>
                  <a:pt x="92" y="621"/>
                </a:lnTo>
                <a:lnTo>
                  <a:pt x="98" y="615"/>
                </a:lnTo>
                <a:lnTo>
                  <a:pt x="103" y="610"/>
                </a:lnTo>
                <a:lnTo>
                  <a:pt x="108" y="610"/>
                </a:lnTo>
                <a:lnTo>
                  <a:pt x="113" y="604"/>
                </a:lnTo>
                <a:lnTo>
                  <a:pt x="113" y="598"/>
                </a:lnTo>
                <a:lnTo>
                  <a:pt x="113" y="587"/>
                </a:lnTo>
                <a:lnTo>
                  <a:pt x="108" y="547"/>
                </a:lnTo>
                <a:lnTo>
                  <a:pt x="103" y="536"/>
                </a:lnTo>
                <a:lnTo>
                  <a:pt x="103" y="530"/>
                </a:lnTo>
                <a:lnTo>
                  <a:pt x="98" y="501"/>
                </a:lnTo>
                <a:lnTo>
                  <a:pt x="98" y="490"/>
                </a:lnTo>
                <a:lnTo>
                  <a:pt x="98" y="484"/>
                </a:lnTo>
                <a:lnTo>
                  <a:pt x="92" y="479"/>
                </a:lnTo>
                <a:lnTo>
                  <a:pt x="87" y="479"/>
                </a:lnTo>
                <a:lnTo>
                  <a:pt x="87" y="473"/>
                </a:lnTo>
                <a:lnTo>
                  <a:pt x="92" y="462"/>
                </a:lnTo>
                <a:lnTo>
                  <a:pt x="92" y="456"/>
                </a:lnTo>
                <a:lnTo>
                  <a:pt x="92" y="450"/>
                </a:lnTo>
                <a:lnTo>
                  <a:pt x="87" y="450"/>
                </a:lnTo>
                <a:lnTo>
                  <a:pt x="77" y="456"/>
                </a:lnTo>
                <a:lnTo>
                  <a:pt x="67" y="456"/>
                </a:lnTo>
                <a:lnTo>
                  <a:pt x="62" y="462"/>
                </a:lnTo>
                <a:lnTo>
                  <a:pt x="56" y="456"/>
                </a:lnTo>
                <a:lnTo>
                  <a:pt x="51" y="456"/>
                </a:lnTo>
                <a:lnTo>
                  <a:pt x="51" y="450"/>
                </a:lnTo>
                <a:lnTo>
                  <a:pt x="51" y="416"/>
                </a:lnTo>
                <a:lnTo>
                  <a:pt x="20" y="416"/>
                </a:lnTo>
                <a:lnTo>
                  <a:pt x="20" y="370"/>
                </a:lnTo>
                <a:lnTo>
                  <a:pt x="15" y="365"/>
                </a:lnTo>
                <a:lnTo>
                  <a:pt x="0" y="359"/>
                </a:lnTo>
                <a:lnTo>
                  <a:pt x="25" y="296"/>
                </a:lnTo>
                <a:lnTo>
                  <a:pt x="31" y="291"/>
                </a:lnTo>
                <a:lnTo>
                  <a:pt x="25" y="285"/>
                </a:lnTo>
                <a:lnTo>
                  <a:pt x="25" y="279"/>
                </a:lnTo>
                <a:lnTo>
                  <a:pt x="31" y="274"/>
                </a:lnTo>
                <a:lnTo>
                  <a:pt x="25" y="268"/>
                </a:lnTo>
                <a:lnTo>
                  <a:pt x="31" y="268"/>
                </a:lnTo>
                <a:lnTo>
                  <a:pt x="25" y="262"/>
                </a:lnTo>
                <a:lnTo>
                  <a:pt x="25" y="257"/>
                </a:lnTo>
                <a:lnTo>
                  <a:pt x="31" y="234"/>
                </a:lnTo>
                <a:lnTo>
                  <a:pt x="36" y="200"/>
                </a:lnTo>
                <a:lnTo>
                  <a:pt x="41" y="200"/>
                </a:lnTo>
                <a:lnTo>
                  <a:pt x="46" y="200"/>
                </a:lnTo>
                <a:lnTo>
                  <a:pt x="56" y="222"/>
                </a:lnTo>
                <a:lnTo>
                  <a:pt x="62" y="234"/>
                </a:lnTo>
                <a:lnTo>
                  <a:pt x="67" y="239"/>
                </a:lnTo>
                <a:lnTo>
                  <a:pt x="72" y="239"/>
                </a:lnTo>
                <a:lnTo>
                  <a:pt x="165" y="257"/>
                </a:lnTo>
                <a:lnTo>
                  <a:pt x="170" y="251"/>
                </a:lnTo>
                <a:lnTo>
                  <a:pt x="170" y="245"/>
                </a:lnTo>
                <a:lnTo>
                  <a:pt x="170" y="239"/>
                </a:lnTo>
                <a:lnTo>
                  <a:pt x="175" y="239"/>
                </a:lnTo>
                <a:lnTo>
                  <a:pt x="175" y="234"/>
                </a:lnTo>
                <a:lnTo>
                  <a:pt x="180" y="234"/>
                </a:lnTo>
                <a:lnTo>
                  <a:pt x="185" y="234"/>
                </a:lnTo>
                <a:lnTo>
                  <a:pt x="185" y="239"/>
                </a:lnTo>
                <a:lnTo>
                  <a:pt x="190" y="239"/>
                </a:lnTo>
                <a:lnTo>
                  <a:pt x="196" y="239"/>
                </a:lnTo>
                <a:lnTo>
                  <a:pt x="196" y="234"/>
                </a:lnTo>
                <a:lnTo>
                  <a:pt x="196" y="228"/>
                </a:lnTo>
                <a:lnTo>
                  <a:pt x="196" y="222"/>
                </a:lnTo>
                <a:lnTo>
                  <a:pt x="190" y="217"/>
                </a:lnTo>
                <a:lnTo>
                  <a:pt x="190" y="211"/>
                </a:lnTo>
                <a:lnTo>
                  <a:pt x="196" y="200"/>
                </a:lnTo>
                <a:lnTo>
                  <a:pt x="196" y="194"/>
                </a:lnTo>
                <a:lnTo>
                  <a:pt x="190" y="188"/>
                </a:lnTo>
                <a:lnTo>
                  <a:pt x="190" y="182"/>
                </a:lnTo>
                <a:lnTo>
                  <a:pt x="185" y="182"/>
                </a:lnTo>
                <a:lnTo>
                  <a:pt x="180" y="177"/>
                </a:lnTo>
                <a:lnTo>
                  <a:pt x="185" y="171"/>
                </a:lnTo>
                <a:lnTo>
                  <a:pt x="185" y="165"/>
                </a:lnTo>
                <a:lnTo>
                  <a:pt x="175" y="165"/>
                </a:lnTo>
                <a:lnTo>
                  <a:pt x="170" y="165"/>
                </a:lnTo>
                <a:lnTo>
                  <a:pt x="144" y="154"/>
                </a:lnTo>
                <a:lnTo>
                  <a:pt x="139" y="154"/>
                </a:lnTo>
                <a:lnTo>
                  <a:pt x="134" y="143"/>
                </a:lnTo>
                <a:lnTo>
                  <a:pt x="129" y="137"/>
                </a:lnTo>
                <a:lnTo>
                  <a:pt x="139" y="46"/>
                </a:lnTo>
                <a:lnTo>
                  <a:pt x="139" y="40"/>
                </a:lnTo>
                <a:lnTo>
                  <a:pt x="139" y="12"/>
                </a:lnTo>
                <a:lnTo>
                  <a:pt x="165" y="23"/>
                </a:lnTo>
                <a:lnTo>
                  <a:pt x="165" y="12"/>
                </a:lnTo>
                <a:lnTo>
                  <a:pt x="190" y="23"/>
                </a:lnTo>
                <a:lnTo>
                  <a:pt x="196" y="40"/>
                </a:lnTo>
                <a:lnTo>
                  <a:pt x="211" y="40"/>
                </a:lnTo>
                <a:lnTo>
                  <a:pt x="216" y="57"/>
                </a:lnTo>
                <a:lnTo>
                  <a:pt x="211" y="80"/>
                </a:lnTo>
                <a:lnTo>
                  <a:pt x="221" y="103"/>
                </a:lnTo>
                <a:lnTo>
                  <a:pt x="216" y="120"/>
                </a:lnTo>
                <a:lnTo>
                  <a:pt x="216" y="143"/>
                </a:lnTo>
                <a:lnTo>
                  <a:pt x="232" y="165"/>
                </a:lnTo>
                <a:lnTo>
                  <a:pt x="242" y="165"/>
                </a:lnTo>
                <a:lnTo>
                  <a:pt x="304" y="262"/>
                </a:lnTo>
                <a:lnTo>
                  <a:pt x="330" y="228"/>
                </a:lnTo>
                <a:lnTo>
                  <a:pt x="335" y="165"/>
                </a:lnTo>
                <a:lnTo>
                  <a:pt x="340" y="114"/>
                </a:lnTo>
                <a:lnTo>
                  <a:pt x="340" y="51"/>
                </a:lnTo>
                <a:lnTo>
                  <a:pt x="345" y="46"/>
                </a:lnTo>
                <a:lnTo>
                  <a:pt x="350" y="40"/>
                </a:lnTo>
                <a:lnTo>
                  <a:pt x="345" y="34"/>
                </a:lnTo>
                <a:lnTo>
                  <a:pt x="345" y="17"/>
                </a:lnTo>
                <a:lnTo>
                  <a:pt x="345" y="12"/>
                </a:lnTo>
                <a:lnTo>
                  <a:pt x="340" y="12"/>
                </a:lnTo>
                <a:lnTo>
                  <a:pt x="340" y="6"/>
                </a:lnTo>
                <a:lnTo>
                  <a:pt x="345" y="6"/>
                </a:lnTo>
                <a:lnTo>
                  <a:pt x="345" y="0"/>
                </a:lnTo>
                <a:lnTo>
                  <a:pt x="350" y="0"/>
                </a:lnTo>
                <a:lnTo>
                  <a:pt x="355" y="6"/>
                </a:lnTo>
                <a:lnTo>
                  <a:pt x="355" y="12"/>
                </a:lnTo>
                <a:lnTo>
                  <a:pt x="361" y="12"/>
                </a:lnTo>
                <a:lnTo>
                  <a:pt x="366" y="6"/>
                </a:lnTo>
                <a:lnTo>
                  <a:pt x="371" y="12"/>
                </a:lnTo>
                <a:lnTo>
                  <a:pt x="376" y="17"/>
                </a:lnTo>
                <a:lnTo>
                  <a:pt x="381" y="17"/>
                </a:lnTo>
                <a:lnTo>
                  <a:pt x="397" y="17"/>
                </a:lnTo>
                <a:lnTo>
                  <a:pt x="402" y="23"/>
                </a:lnTo>
                <a:lnTo>
                  <a:pt x="407" y="17"/>
                </a:lnTo>
                <a:lnTo>
                  <a:pt x="417" y="23"/>
                </a:lnTo>
                <a:lnTo>
                  <a:pt x="422" y="23"/>
                </a:lnTo>
                <a:lnTo>
                  <a:pt x="428" y="23"/>
                </a:lnTo>
                <a:lnTo>
                  <a:pt x="428" y="12"/>
                </a:lnTo>
                <a:lnTo>
                  <a:pt x="433" y="23"/>
                </a:lnTo>
                <a:lnTo>
                  <a:pt x="433" y="34"/>
                </a:lnTo>
                <a:lnTo>
                  <a:pt x="443" y="40"/>
                </a:lnTo>
                <a:lnTo>
                  <a:pt x="453" y="51"/>
                </a:lnTo>
                <a:lnTo>
                  <a:pt x="469" y="80"/>
                </a:lnTo>
                <a:lnTo>
                  <a:pt x="469" y="86"/>
                </a:lnTo>
                <a:lnTo>
                  <a:pt x="479" y="125"/>
                </a:lnTo>
                <a:lnTo>
                  <a:pt x="489" y="114"/>
                </a:lnTo>
                <a:lnTo>
                  <a:pt x="495" y="103"/>
                </a:lnTo>
                <a:lnTo>
                  <a:pt x="495" y="86"/>
                </a:lnTo>
                <a:lnTo>
                  <a:pt x="500" y="74"/>
                </a:lnTo>
                <a:lnTo>
                  <a:pt x="500" y="63"/>
                </a:lnTo>
                <a:lnTo>
                  <a:pt x="505" y="63"/>
                </a:lnTo>
                <a:lnTo>
                  <a:pt x="525" y="63"/>
                </a:lnTo>
                <a:lnTo>
                  <a:pt x="562" y="63"/>
                </a:lnTo>
                <a:lnTo>
                  <a:pt x="567" y="69"/>
                </a:lnTo>
                <a:lnTo>
                  <a:pt x="567" y="86"/>
                </a:lnTo>
                <a:lnTo>
                  <a:pt x="567" y="108"/>
                </a:lnTo>
                <a:lnTo>
                  <a:pt x="572" y="108"/>
                </a:lnTo>
                <a:lnTo>
                  <a:pt x="582" y="97"/>
                </a:lnTo>
                <a:lnTo>
                  <a:pt x="587" y="97"/>
                </a:lnTo>
                <a:lnTo>
                  <a:pt x="593" y="91"/>
                </a:lnTo>
                <a:lnTo>
                  <a:pt x="593" y="86"/>
                </a:lnTo>
                <a:lnTo>
                  <a:pt x="598" y="80"/>
                </a:lnTo>
                <a:lnTo>
                  <a:pt x="598" y="74"/>
                </a:lnTo>
                <a:lnTo>
                  <a:pt x="603" y="74"/>
                </a:lnTo>
                <a:lnTo>
                  <a:pt x="644" y="34"/>
                </a:lnTo>
                <a:lnTo>
                  <a:pt x="665" y="46"/>
                </a:lnTo>
                <a:lnTo>
                  <a:pt x="701" y="91"/>
                </a:lnTo>
                <a:lnTo>
                  <a:pt x="737" y="91"/>
                </a:lnTo>
                <a:lnTo>
                  <a:pt x="747" y="91"/>
                </a:lnTo>
                <a:lnTo>
                  <a:pt x="752" y="97"/>
                </a:lnTo>
                <a:lnTo>
                  <a:pt x="763" y="86"/>
                </a:lnTo>
                <a:lnTo>
                  <a:pt x="773" y="91"/>
                </a:lnTo>
                <a:lnTo>
                  <a:pt x="783" y="97"/>
                </a:lnTo>
                <a:lnTo>
                  <a:pt x="788" y="103"/>
                </a:lnTo>
                <a:lnTo>
                  <a:pt x="794" y="103"/>
                </a:lnTo>
                <a:lnTo>
                  <a:pt x="799" y="103"/>
                </a:lnTo>
                <a:lnTo>
                  <a:pt x="804" y="103"/>
                </a:lnTo>
                <a:lnTo>
                  <a:pt x="809" y="108"/>
                </a:lnTo>
                <a:lnTo>
                  <a:pt x="814" y="108"/>
                </a:lnTo>
                <a:lnTo>
                  <a:pt x="825" y="108"/>
                </a:lnTo>
                <a:lnTo>
                  <a:pt x="835" y="114"/>
                </a:lnTo>
                <a:lnTo>
                  <a:pt x="835" y="165"/>
                </a:lnTo>
                <a:lnTo>
                  <a:pt x="835" y="217"/>
                </a:lnTo>
                <a:lnTo>
                  <a:pt x="835" y="222"/>
                </a:lnTo>
                <a:lnTo>
                  <a:pt x="840" y="245"/>
                </a:lnTo>
                <a:lnTo>
                  <a:pt x="825" y="262"/>
                </a:lnTo>
                <a:lnTo>
                  <a:pt x="814" y="279"/>
                </a:lnTo>
                <a:lnTo>
                  <a:pt x="809" y="285"/>
                </a:lnTo>
                <a:lnTo>
                  <a:pt x="804" y="285"/>
                </a:lnTo>
                <a:lnTo>
                  <a:pt x="799" y="285"/>
                </a:lnTo>
                <a:lnTo>
                  <a:pt x="794" y="291"/>
                </a:lnTo>
                <a:lnTo>
                  <a:pt x="788" y="296"/>
                </a:lnTo>
                <a:lnTo>
                  <a:pt x="783" y="308"/>
                </a:lnTo>
                <a:lnTo>
                  <a:pt x="778" y="319"/>
                </a:lnTo>
                <a:lnTo>
                  <a:pt x="778" y="325"/>
                </a:lnTo>
                <a:lnTo>
                  <a:pt x="773" y="325"/>
                </a:lnTo>
                <a:lnTo>
                  <a:pt x="757" y="325"/>
                </a:lnTo>
                <a:lnTo>
                  <a:pt x="752" y="336"/>
                </a:lnTo>
                <a:lnTo>
                  <a:pt x="737" y="348"/>
                </a:lnTo>
                <a:lnTo>
                  <a:pt x="727" y="348"/>
                </a:lnTo>
                <a:lnTo>
                  <a:pt x="706" y="410"/>
                </a:lnTo>
                <a:lnTo>
                  <a:pt x="690" y="416"/>
                </a:lnTo>
                <a:lnTo>
                  <a:pt x="696" y="433"/>
                </a:lnTo>
                <a:lnTo>
                  <a:pt x="696" y="439"/>
                </a:lnTo>
                <a:lnTo>
                  <a:pt x="690" y="456"/>
                </a:lnTo>
                <a:lnTo>
                  <a:pt x="732" y="467"/>
                </a:lnTo>
                <a:lnTo>
                  <a:pt x="747" y="507"/>
                </a:lnTo>
                <a:lnTo>
                  <a:pt x="747" y="524"/>
                </a:lnTo>
                <a:lnTo>
                  <a:pt x="742" y="530"/>
                </a:lnTo>
                <a:lnTo>
                  <a:pt x="747" y="553"/>
                </a:lnTo>
                <a:lnTo>
                  <a:pt x="763" y="558"/>
                </a:lnTo>
                <a:lnTo>
                  <a:pt x="768" y="581"/>
                </a:lnTo>
                <a:lnTo>
                  <a:pt x="788" y="604"/>
                </a:lnTo>
                <a:lnTo>
                  <a:pt x="783" y="621"/>
                </a:lnTo>
                <a:lnTo>
                  <a:pt x="825" y="627"/>
                </a:lnTo>
                <a:lnTo>
                  <a:pt x="825" y="632"/>
                </a:lnTo>
                <a:lnTo>
                  <a:pt x="830" y="632"/>
                </a:lnTo>
                <a:lnTo>
                  <a:pt x="835" y="638"/>
                </a:lnTo>
                <a:lnTo>
                  <a:pt x="840" y="650"/>
                </a:lnTo>
                <a:lnTo>
                  <a:pt x="855" y="661"/>
                </a:lnTo>
                <a:lnTo>
                  <a:pt x="819" y="718"/>
                </a:lnTo>
                <a:lnTo>
                  <a:pt x="747" y="684"/>
                </a:lnTo>
                <a:lnTo>
                  <a:pt x="706" y="627"/>
                </a:lnTo>
                <a:lnTo>
                  <a:pt x="701" y="627"/>
                </a:lnTo>
                <a:lnTo>
                  <a:pt x="696" y="621"/>
                </a:lnTo>
                <a:lnTo>
                  <a:pt x="690" y="621"/>
                </a:lnTo>
                <a:lnTo>
                  <a:pt x="680" y="604"/>
                </a:lnTo>
                <a:lnTo>
                  <a:pt x="675" y="604"/>
                </a:lnTo>
                <a:lnTo>
                  <a:pt x="660" y="604"/>
                </a:lnTo>
                <a:lnTo>
                  <a:pt x="649" y="604"/>
                </a:lnTo>
                <a:lnTo>
                  <a:pt x="629" y="604"/>
                </a:lnTo>
                <a:lnTo>
                  <a:pt x="613" y="604"/>
                </a:lnTo>
                <a:lnTo>
                  <a:pt x="603" y="604"/>
                </a:lnTo>
                <a:lnTo>
                  <a:pt x="587" y="610"/>
                </a:lnTo>
                <a:lnTo>
                  <a:pt x="582" y="610"/>
                </a:lnTo>
                <a:lnTo>
                  <a:pt x="577" y="610"/>
                </a:lnTo>
                <a:lnTo>
                  <a:pt x="567" y="610"/>
                </a:lnTo>
                <a:lnTo>
                  <a:pt x="556" y="604"/>
                </a:lnTo>
                <a:lnTo>
                  <a:pt x="531" y="581"/>
                </a:lnTo>
                <a:lnTo>
                  <a:pt x="495" y="541"/>
                </a:lnTo>
                <a:lnTo>
                  <a:pt x="495" y="536"/>
                </a:lnTo>
                <a:lnTo>
                  <a:pt x="500" y="530"/>
                </a:lnTo>
                <a:lnTo>
                  <a:pt x="505" y="530"/>
                </a:lnTo>
                <a:lnTo>
                  <a:pt x="510" y="530"/>
                </a:lnTo>
                <a:lnTo>
                  <a:pt x="515" y="524"/>
                </a:lnTo>
                <a:lnTo>
                  <a:pt x="515" y="530"/>
                </a:lnTo>
                <a:lnTo>
                  <a:pt x="520" y="530"/>
                </a:lnTo>
                <a:lnTo>
                  <a:pt x="525" y="524"/>
                </a:lnTo>
                <a:lnTo>
                  <a:pt x="531" y="530"/>
                </a:lnTo>
                <a:lnTo>
                  <a:pt x="536" y="524"/>
                </a:lnTo>
                <a:lnTo>
                  <a:pt x="536" y="530"/>
                </a:lnTo>
                <a:lnTo>
                  <a:pt x="541" y="524"/>
                </a:lnTo>
                <a:lnTo>
                  <a:pt x="551" y="519"/>
                </a:lnTo>
                <a:lnTo>
                  <a:pt x="531" y="507"/>
                </a:lnTo>
                <a:lnTo>
                  <a:pt x="458" y="439"/>
                </a:lnTo>
                <a:lnTo>
                  <a:pt x="319" y="536"/>
                </a:lnTo>
                <a:lnTo>
                  <a:pt x="288" y="553"/>
                </a:lnTo>
                <a:lnTo>
                  <a:pt x="278" y="632"/>
                </a:lnTo>
                <a:lnTo>
                  <a:pt x="278" y="644"/>
                </a:lnTo>
                <a:lnTo>
                  <a:pt x="283" y="650"/>
                </a:lnTo>
                <a:lnTo>
                  <a:pt x="283" y="655"/>
                </a:lnTo>
                <a:lnTo>
                  <a:pt x="283" y="661"/>
                </a:lnTo>
                <a:lnTo>
                  <a:pt x="294" y="667"/>
                </a:lnTo>
                <a:lnTo>
                  <a:pt x="304" y="672"/>
                </a:lnTo>
                <a:lnTo>
                  <a:pt x="304" y="678"/>
                </a:lnTo>
                <a:lnTo>
                  <a:pt x="304" y="689"/>
                </a:lnTo>
                <a:lnTo>
                  <a:pt x="299" y="695"/>
                </a:lnTo>
                <a:lnTo>
                  <a:pt x="299" y="701"/>
                </a:lnTo>
                <a:lnTo>
                  <a:pt x="299" y="707"/>
                </a:lnTo>
                <a:lnTo>
                  <a:pt x="294" y="718"/>
                </a:lnTo>
                <a:lnTo>
                  <a:pt x="283" y="718"/>
                </a:lnTo>
                <a:lnTo>
                  <a:pt x="278" y="718"/>
                </a:lnTo>
                <a:lnTo>
                  <a:pt x="268" y="718"/>
                </a:lnTo>
                <a:lnTo>
                  <a:pt x="268" y="712"/>
                </a:lnTo>
                <a:lnTo>
                  <a:pt x="257" y="712"/>
                </a:lnTo>
                <a:lnTo>
                  <a:pt x="257" y="718"/>
                </a:lnTo>
                <a:lnTo>
                  <a:pt x="252" y="718"/>
                </a:lnTo>
                <a:lnTo>
                  <a:pt x="247" y="718"/>
                </a:lnTo>
                <a:lnTo>
                  <a:pt x="242" y="718"/>
                </a:lnTo>
                <a:lnTo>
                  <a:pt x="237" y="712"/>
                </a:lnTo>
                <a:lnTo>
                  <a:pt x="226" y="712"/>
                </a:lnTo>
                <a:lnTo>
                  <a:pt x="221" y="718"/>
                </a:lnTo>
                <a:lnTo>
                  <a:pt x="211" y="718"/>
                </a:lnTo>
                <a:lnTo>
                  <a:pt x="201" y="718"/>
                </a:lnTo>
                <a:lnTo>
                  <a:pt x="190" y="718"/>
                </a:lnTo>
                <a:lnTo>
                  <a:pt x="175" y="712"/>
                </a:lnTo>
                <a:lnTo>
                  <a:pt x="159" y="729"/>
                </a:lnTo>
                <a:lnTo>
                  <a:pt x="139" y="718"/>
                </a:lnTo>
                <a:lnTo>
                  <a:pt x="134" y="718"/>
                </a:lnTo>
                <a:lnTo>
                  <a:pt x="129" y="718"/>
                </a:lnTo>
                <a:lnTo>
                  <a:pt x="118" y="724"/>
                </a:lnTo>
                <a:lnTo>
                  <a:pt x="113" y="724"/>
                </a:lnTo>
                <a:lnTo>
                  <a:pt x="108" y="718"/>
                </a:lnTo>
                <a:lnTo>
                  <a:pt x="98" y="718"/>
                </a:lnTo>
                <a:close/>
              </a:path>
            </a:pathLst>
          </a:custGeom>
          <a:solidFill>
            <a:srgbClr val="FF0000">
              <a:alpha val="25098"/>
            </a:srgbClr>
          </a:solidFill>
          <a:ln w="3175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lIns="91032" tIns="45510" rIns="91032" bIns="4551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2" name="TextBox 10"/>
          <p:cNvSpPr txBox="1"/>
          <p:nvPr/>
        </p:nvSpPr>
        <p:spPr bwMode="auto">
          <a:xfrm>
            <a:off x="7010534" y="4609917"/>
            <a:ext cx="1543500" cy="242827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8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11506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43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Кваркенский район</a:t>
            </a:r>
            <a:endParaRPr kumimoji="0" lang="ru-RU" sz="943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3" name="Скругленный прямоугольник 122"/>
          <p:cNvSpPr/>
          <p:nvPr/>
        </p:nvSpPr>
        <p:spPr bwMode="auto">
          <a:xfrm>
            <a:off x="5466060" y="6539690"/>
            <a:ext cx="364112" cy="17976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1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35%</a:t>
            </a:r>
          </a:p>
        </p:txBody>
      </p:sp>
      <p:sp>
        <p:nvSpPr>
          <p:cNvPr id="119" name="TextBox 23"/>
          <p:cNvSpPr txBox="1"/>
          <p:nvPr/>
        </p:nvSpPr>
        <p:spPr bwMode="auto">
          <a:xfrm>
            <a:off x="5522638" y="6320420"/>
            <a:ext cx="435365" cy="242827"/>
          </a:xfrm>
          <a:prstGeom prst="rect">
            <a:avLst/>
          </a:prstGeom>
          <a:solidFill>
            <a:schemeClr val="accent1">
              <a:lumMod val="75000"/>
            </a:schemeClr>
          </a:solidFill>
          <a:effectLst>
            <a:softEdge rad="63500"/>
          </a:effectLst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1000" b="1"/>
            </a:lvl1pPr>
          </a:lstStyle>
          <a:p>
            <a:pPr marL="0" marR="0" lvl="0" indent="0" algn="ctr" defTabSz="11506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43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</a:t>
            </a:r>
            <a:endParaRPr kumimoji="0" lang="ru-RU" sz="943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5" name="Прямоугольник 74"/>
          <p:cNvSpPr/>
          <p:nvPr/>
        </p:nvSpPr>
        <p:spPr bwMode="auto">
          <a:xfrm>
            <a:off x="7629792" y="5128749"/>
            <a:ext cx="642938" cy="17334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381/</a:t>
            </a: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167</a:t>
            </a:r>
          </a:p>
        </p:txBody>
      </p:sp>
      <p:sp>
        <p:nvSpPr>
          <p:cNvPr id="76" name="Прямоугольник 75"/>
          <p:cNvSpPr/>
          <p:nvPr/>
        </p:nvSpPr>
        <p:spPr>
          <a:xfrm>
            <a:off x="7252930" y="5299799"/>
            <a:ext cx="1027112" cy="147638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5269/19550</a:t>
            </a:r>
          </a:p>
        </p:txBody>
      </p:sp>
      <p:sp>
        <p:nvSpPr>
          <p:cNvPr id="78" name="Скругленный прямоугольник 77"/>
          <p:cNvSpPr/>
          <p:nvPr/>
        </p:nvSpPr>
        <p:spPr bwMode="auto">
          <a:xfrm>
            <a:off x="7258368" y="5116915"/>
            <a:ext cx="364112" cy="17976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1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60%</a:t>
            </a:r>
            <a:endParaRPr kumimoji="0" lang="ru-RU" sz="661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8" name="TextBox 23"/>
          <p:cNvSpPr txBox="1"/>
          <p:nvPr/>
        </p:nvSpPr>
        <p:spPr bwMode="auto">
          <a:xfrm>
            <a:off x="7648516" y="4899279"/>
            <a:ext cx="443365" cy="242827"/>
          </a:xfrm>
          <a:prstGeom prst="rect">
            <a:avLst/>
          </a:prstGeom>
          <a:solidFill>
            <a:srgbClr val="FF9900"/>
          </a:solidFill>
          <a:effectLst>
            <a:softEdge rad="63500"/>
          </a:effectLst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1000" b="1"/>
            </a:lvl1pPr>
          </a:lstStyle>
          <a:p>
            <a:pPr marL="0" marR="0" lvl="0" indent="0" algn="ctr" defTabSz="11506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43" dirty="0" smtClean="0">
                <a:solidFill>
                  <a:prstClr val="black"/>
                </a:solidFill>
                <a:latin typeface="Calibri"/>
              </a:rPr>
              <a:t>18</a:t>
            </a:r>
            <a:endParaRPr kumimoji="0" lang="ru-RU" sz="943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9" name="TextBox 23"/>
          <p:cNvSpPr txBox="1"/>
          <p:nvPr/>
        </p:nvSpPr>
        <p:spPr bwMode="auto">
          <a:xfrm>
            <a:off x="7305493" y="4920249"/>
            <a:ext cx="435365" cy="242827"/>
          </a:xfrm>
          <a:prstGeom prst="rect">
            <a:avLst/>
          </a:prstGeom>
          <a:solidFill>
            <a:schemeClr val="accent1">
              <a:lumMod val="75000"/>
            </a:schemeClr>
          </a:solidFill>
          <a:effectLst>
            <a:softEdge rad="63500"/>
          </a:effectLst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1000" b="1"/>
            </a:lvl1pPr>
          </a:lstStyle>
          <a:p>
            <a:pPr marL="0" marR="0" lvl="0" indent="0" algn="ctr" defTabSz="11506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43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</a:t>
            </a:r>
            <a:endParaRPr kumimoji="0" lang="ru-RU" sz="943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Freeform 39"/>
          <p:cNvSpPr>
            <a:spLocks/>
          </p:cNvSpPr>
          <p:nvPr/>
        </p:nvSpPr>
        <p:spPr bwMode="auto">
          <a:xfrm>
            <a:off x="6343478" y="5506527"/>
            <a:ext cx="1004601" cy="1399265"/>
          </a:xfrm>
          <a:custGeom>
            <a:avLst/>
            <a:gdLst>
              <a:gd name="T0" fmla="*/ 2147483647 w 608"/>
              <a:gd name="T1" fmla="*/ 2147483647 h 969"/>
              <a:gd name="T2" fmla="*/ 2147483647 w 608"/>
              <a:gd name="T3" fmla="*/ 2147483647 h 969"/>
              <a:gd name="T4" fmla="*/ 2147483647 w 608"/>
              <a:gd name="T5" fmla="*/ 2147483647 h 969"/>
              <a:gd name="T6" fmla="*/ 2147483647 w 608"/>
              <a:gd name="T7" fmla="*/ 2147483647 h 969"/>
              <a:gd name="T8" fmla="*/ 2147483647 w 608"/>
              <a:gd name="T9" fmla="*/ 2147483647 h 969"/>
              <a:gd name="T10" fmla="*/ 2147483647 w 608"/>
              <a:gd name="T11" fmla="*/ 2147483647 h 969"/>
              <a:gd name="T12" fmla="*/ 2147483647 w 608"/>
              <a:gd name="T13" fmla="*/ 2147483647 h 969"/>
              <a:gd name="T14" fmla="*/ 2147483647 w 608"/>
              <a:gd name="T15" fmla="*/ 2147483647 h 969"/>
              <a:gd name="T16" fmla="*/ 2147483647 w 608"/>
              <a:gd name="T17" fmla="*/ 2147483647 h 969"/>
              <a:gd name="T18" fmla="*/ 2147483647 w 608"/>
              <a:gd name="T19" fmla="*/ 2147483647 h 969"/>
              <a:gd name="T20" fmla="*/ 2147483647 w 608"/>
              <a:gd name="T21" fmla="*/ 2147483647 h 969"/>
              <a:gd name="T22" fmla="*/ 2147483647 w 608"/>
              <a:gd name="T23" fmla="*/ 2147483647 h 969"/>
              <a:gd name="T24" fmla="*/ 2147483647 w 608"/>
              <a:gd name="T25" fmla="*/ 2147483647 h 969"/>
              <a:gd name="T26" fmla="*/ 2147483647 w 608"/>
              <a:gd name="T27" fmla="*/ 2147483647 h 969"/>
              <a:gd name="T28" fmla="*/ 2147483647 w 608"/>
              <a:gd name="T29" fmla="*/ 2147483647 h 969"/>
              <a:gd name="T30" fmla="*/ 2147483647 w 608"/>
              <a:gd name="T31" fmla="*/ 2147483647 h 969"/>
              <a:gd name="T32" fmla="*/ 2147483647 w 608"/>
              <a:gd name="T33" fmla="*/ 2147483647 h 969"/>
              <a:gd name="T34" fmla="*/ 2147483647 w 608"/>
              <a:gd name="T35" fmla="*/ 2147483647 h 969"/>
              <a:gd name="T36" fmla="*/ 2147483647 w 608"/>
              <a:gd name="T37" fmla="*/ 2147483647 h 969"/>
              <a:gd name="T38" fmla="*/ 2147483647 w 608"/>
              <a:gd name="T39" fmla="*/ 2147483647 h 969"/>
              <a:gd name="T40" fmla="*/ 2147483647 w 608"/>
              <a:gd name="T41" fmla="*/ 2147483647 h 969"/>
              <a:gd name="T42" fmla="*/ 2147483647 w 608"/>
              <a:gd name="T43" fmla="*/ 2147483647 h 969"/>
              <a:gd name="T44" fmla="*/ 2147483647 w 608"/>
              <a:gd name="T45" fmla="*/ 2147483647 h 969"/>
              <a:gd name="T46" fmla="*/ 2147483647 w 608"/>
              <a:gd name="T47" fmla="*/ 2147483647 h 969"/>
              <a:gd name="T48" fmla="*/ 2147483647 w 608"/>
              <a:gd name="T49" fmla="*/ 2147483647 h 969"/>
              <a:gd name="T50" fmla="*/ 2147483647 w 608"/>
              <a:gd name="T51" fmla="*/ 2147483647 h 969"/>
              <a:gd name="T52" fmla="*/ 2147483647 w 608"/>
              <a:gd name="T53" fmla="*/ 2147483647 h 969"/>
              <a:gd name="T54" fmla="*/ 2147483647 w 608"/>
              <a:gd name="T55" fmla="*/ 2147483647 h 969"/>
              <a:gd name="T56" fmla="*/ 2147483647 w 608"/>
              <a:gd name="T57" fmla="*/ 2147483647 h 969"/>
              <a:gd name="T58" fmla="*/ 2147483647 w 608"/>
              <a:gd name="T59" fmla="*/ 2147483647 h 969"/>
              <a:gd name="T60" fmla="*/ 2147483647 w 608"/>
              <a:gd name="T61" fmla="*/ 2147483647 h 969"/>
              <a:gd name="T62" fmla="*/ 2147483647 w 608"/>
              <a:gd name="T63" fmla="*/ 2147483647 h 969"/>
              <a:gd name="T64" fmla="*/ 2147483647 w 608"/>
              <a:gd name="T65" fmla="*/ 2147483647 h 969"/>
              <a:gd name="T66" fmla="*/ 0 w 608"/>
              <a:gd name="T67" fmla="*/ 2147483647 h 969"/>
              <a:gd name="T68" fmla="*/ 2147483647 w 608"/>
              <a:gd name="T69" fmla="*/ 2147483647 h 969"/>
              <a:gd name="T70" fmla="*/ 2147483647 w 608"/>
              <a:gd name="T71" fmla="*/ 2147483647 h 969"/>
              <a:gd name="T72" fmla="*/ 2147483647 w 608"/>
              <a:gd name="T73" fmla="*/ 2147483647 h 969"/>
              <a:gd name="T74" fmla="*/ 2147483647 w 608"/>
              <a:gd name="T75" fmla="*/ 2147483647 h 969"/>
              <a:gd name="T76" fmla="*/ 2147483647 w 608"/>
              <a:gd name="T77" fmla="*/ 2147483647 h 969"/>
              <a:gd name="T78" fmla="*/ 2147483647 w 608"/>
              <a:gd name="T79" fmla="*/ 2147483647 h 969"/>
              <a:gd name="T80" fmla="*/ 2147483647 w 608"/>
              <a:gd name="T81" fmla="*/ 2147483647 h 969"/>
              <a:gd name="T82" fmla="*/ 2147483647 w 608"/>
              <a:gd name="T83" fmla="*/ 2147483647 h 969"/>
              <a:gd name="T84" fmla="*/ 2147483647 w 608"/>
              <a:gd name="T85" fmla="*/ 2147483647 h 969"/>
              <a:gd name="T86" fmla="*/ 2147483647 w 608"/>
              <a:gd name="T87" fmla="*/ 2147483647 h 969"/>
              <a:gd name="T88" fmla="*/ 2147483647 w 608"/>
              <a:gd name="T89" fmla="*/ 2147483647 h 969"/>
              <a:gd name="T90" fmla="*/ 2147483647 w 608"/>
              <a:gd name="T91" fmla="*/ 2147483647 h 969"/>
              <a:gd name="T92" fmla="*/ 2147483647 w 608"/>
              <a:gd name="T93" fmla="*/ 2147483647 h 969"/>
              <a:gd name="T94" fmla="*/ 2147483647 w 608"/>
              <a:gd name="T95" fmla="*/ 2147483647 h 969"/>
              <a:gd name="T96" fmla="*/ 2147483647 w 608"/>
              <a:gd name="T97" fmla="*/ 2147483647 h 969"/>
              <a:gd name="T98" fmla="*/ 2147483647 w 608"/>
              <a:gd name="T99" fmla="*/ 2147483647 h 969"/>
              <a:gd name="T100" fmla="*/ 2147483647 w 608"/>
              <a:gd name="T101" fmla="*/ 2147483647 h 969"/>
              <a:gd name="T102" fmla="*/ 2147483647 w 608"/>
              <a:gd name="T103" fmla="*/ 2147483647 h 969"/>
              <a:gd name="T104" fmla="*/ 2147483647 w 608"/>
              <a:gd name="T105" fmla="*/ 2147483647 h 969"/>
              <a:gd name="T106" fmla="*/ 2147483647 w 608"/>
              <a:gd name="T107" fmla="*/ 2147483647 h 969"/>
              <a:gd name="T108" fmla="*/ 2147483647 w 608"/>
              <a:gd name="T109" fmla="*/ 2147483647 h 96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608"/>
              <a:gd name="T166" fmla="*/ 0 h 969"/>
              <a:gd name="T167" fmla="*/ 608 w 608"/>
              <a:gd name="T168" fmla="*/ 969 h 969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608" h="969">
                <a:moveTo>
                  <a:pt x="515" y="496"/>
                </a:moveTo>
                <a:lnTo>
                  <a:pt x="520" y="501"/>
                </a:lnTo>
                <a:lnTo>
                  <a:pt x="520" y="507"/>
                </a:lnTo>
                <a:lnTo>
                  <a:pt x="515" y="507"/>
                </a:lnTo>
                <a:lnTo>
                  <a:pt x="510" y="507"/>
                </a:lnTo>
                <a:lnTo>
                  <a:pt x="510" y="513"/>
                </a:lnTo>
                <a:lnTo>
                  <a:pt x="510" y="519"/>
                </a:lnTo>
                <a:lnTo>
                  <a:pt x="510" y="524"/>
                </a:lnTo>
                <a:lnTo>
                  <a:pt x="515" y="524"/>
                </a:lnTo>
                <a:lnTo>
                  <a:pt x="520" y="524"/>
                </a:lnTo>
                <a:lnTo>
                  <a:pt x="526" y="530"/>
                </a:lnTo>
                <a:lnTo>
                  <a:pt x="531" y="536"/>
                </a:lnTo>
                <a:lnTo>
                  <a:pt x="531" y="541"/>
                </a:lnTo>
                <a:lnTo>
                  <a:pt x="536" y="541"/>
                </a:lnTo>
                <a:lnTo>
                  <a:pt x="536" y="547"/>
                </a:lnTo>
                <a:lnTo>
                  <a:pt x="536" y="553"/>
                </a:lnTo>
                <a:lnTo>
                  <a:pt x="541" y="553"/>
                </a:lnTo>
                <a:lnTo>
                  <a:pt x="546" y="553"/>
                </a:lnTo>
                <a:lnTo>
                  <a:pt x="546" y="558"/>
                </a:lnTo>
                <a:lnTo>
                  <a:pt x="551" y="564"/>
                </a:lnTo>
                <a:lnTo>
                  <a:pt x="546" y="570"/>
                </a:lnTo>
                <a:lnTo>
                  <a:pt x="546" y="576"/>
                </a:lnTo>
                <a:lnTo>
                  <a:pt x="546" y="581"/>
                </a:lnTo>
                <a:lnTo>
                  <a:pt x="541" y="581"/>
                </a:lnTo>
                <a:lnTo>
                  <a:pt x="536" y="581"/>
                </a:lnTo>
                <a:lnTo>
                  <a:pt x="536" y="587"/>
                </a:lnTo>
                <a:lnTo>
                  <a:pt x="536" y="593"/>
                </a:lnTo>
                <a:lnTo>
                  <a:pt x="536" y="598"/>
                </a:lnTo>
                <a:lnTo>
                  <a:pt x="541" y="598"/>
                </a:lnTo>
                <a:lnTo>
                  <a:pt x="546" y="598"/>
                </a:lnTo>
                <a:lnTo>
                  <a:pt x="546" y="604"/>
                </a:lnTo>
                <a:lnTo>
                  <a:pt x="546" y="610"/>
                </a:lnTo>
                <a:lnTo>
                  <a:pt x="541" y="615"/>
                </a:lnTo>
                <a:lnTo>
                  <a:pt x="546" y="615"/>
                </a:lnTo>
                <a:lnTo>
                  <a:pt x="546" y="621"/>
                </a:lnTo>
                <a:lnTo>
                  <a:pt x="546" y="627"/>
                </a:lnTo>
                <a:lnTo>
                  <a:pt x="551" y="633"/>
                </a:lnTo>
                <a:lnTo>
                  <a:pt x="551" y="638"/>
                </a:lnTo>
                <a:lnTo>
                  <a:pt x="556" y="644"/>
                </a:lnTo>
                <a:lnTo>
                  <a:pt x="556" y="650"/>
                </a:lnTo>
                <a:lnTo>
                  <a:pt x="551" y="650"/>
                </a:lnTo>
                <a:lnTo>
                  <a:pt x="546" y="655"/>
                </a:lnTo>
                <a:lnTo>
                  <a:pt x="546" y="661"/>
                </a:lnTo>
                <a:lnTo>
                  <a:pt x="546" y="667"/>
                </a:lnTo>
                <a:lnTo>
                  <a:pt x="546" y="672"/>
                </a:lnTo>
                <a:lnTo>
                  <a:pt x="546" y="678"/>
                </a:lnTo>
                <a:lnTo>
                  <a:pt x="546" y="684"/>
                </a:lnTo>
                <a:lnTo>
                  <a:pt x="541" y="684"/>
                </a:lnTo>
                <a:lnTo>
                  <a:pt x="541" y="689"/>
                </a:lnTo>
                <a:lnTo>
                  <a:pt x="541" y="695"/>
                </a:lnTo>
                <a:lnTo>
                  <a:pt x="546" y="695"/>
                </a:lnTo>
                <a:lnTo>
                  <a:pt x="541" y="701"/>
                </a:lnTo>
                <a:lnTo>
                  <a:pt x="541" y="707"/>
                </a:lnTo>
                <a:lnTo>
                  <a:pt x="536" y="707"/>
                </a:lnTo>
                <a:lnTo>
                  <a:pt x="541" y="712"/>
                </a:lnTo>
                <a:lnTo>
                  <a:pt x="536" y="712"/>
                </a:lnTo>
                <a:lnTo>
                  <a:pt x="536" y="718"/>
                </a:lnTo>
                <a:lnTo>
                  <a:pt x="536" y="724"/>
                </a:lnTo>
                <a:lnTo>
                  <a:pt x="531" y="724"/>
                </a:lnTo>
                <a:lnTo>
                  <a:pt x="526" y="724"/>
                </a:lnTo>
                <a:lnTo>
                  <a:pt x="520" y="724"/>
                </a:lnTo>
                <a:lnTo>
                  <a:pt x="520" y="729"/>
                </a:lnTo>
                <a:lnTo>
                  <a:pt x="515" y="729"/>
                </a:lnTo>
                <a:lnTo>
                  <a:pt x="510" y="735"/>
                </a:lnTo>
                <a:lnTo>
                  <a:pt x="505" y="741"/>
                </a:lnTo>
                <a:lnTo>
                  <a:pt x="505" y="746"/>
                </a:lnTo>
                <a:lnTo>
                  <a:pt x="510" y="746"/>
                </a:lnTo>
                <a:lnTo>
                  <a:pt x="510" y="752"/>
                </a:lnTo>
                <a:lnTo>
                  <a:pt x="505" y="752"/>
                </a:lnTo>
                <a:lnTo>
                  <a:pt x="500" y="752"/>
                </a:lnTo>
                <a:lnTo>
                  <a:pt x="495" y="752"/>
                </a:lnTo>
                <a:lnTo>
                  <a:pt x="489" y="752"/>
                </a:lnTo>
                <a:lnTo>
                  <a:pt x="489" y="746"/>
                </a:lnTo>
                <a:lnTo>
                  <a:pt x="489" y="752"/>
                </a:lnTo>
                <a:lnTo>
                  <a:pt x="489" y="758"/>
                </a:lnTo>
                <a:lnTo>
                  <a:pt x="489" y="764"/>
                </a:lnTo>
                <a:lnTo>
                  <a:pt x="495" y="764"/>
                </a:lnTo>
                <a:lnTo>
                  <a:pt x="495" y="769"/>
                </a:lnTo>
                <a:lnTo>
                  <a:pt x="489" y="769"/>
                </a:lnTo>
                <a:lnTo>
                  <a:pt x="500" y="775"/>
                </a:lnTo>
                <a:lnTo>
                  <a:pt x="505" y="775"/>
                </a:lnTo>
                <a:lnTo>
                  <a:pt x="505" y="781"/>
                </a:lnTo>
                <a:lnTo>
                  <a:pt x="510" y="781"/>
                </a:lnTo>
                <a:lnTo>
                  <a:pt x="515" y="781"/>
                </a:lnTo>
                <a:lnTo>
                  <a:pt x="515" y="826"/>
                </a:lnTo>
                <a:lnTo>
                  <a:pt x="515" y="832"/>
                </a:lnTo>
                <a:lnTo>
                  <a:pt x="515" y="849"/>
                </a:lnTo>
                <a:lnTo>
                  <a:pt x="520" y="849"/>
                </a:lnTo>
                <a:lnTo>
                  <a:pt x="526" y="855"/>
                </a:lnTo>
                <a:lnTo>
                  <a:pt x="526" y="860"/>
                </a:lnTo>
                <a:lnTo>
                  <a:pt x="531" y="860"/>
                </a:lnTo>
                <a:lnTo>
                  <a:pt x="531" y="855"/>
                </a:lnTo>
                <a:lnTo>
                  <a:pt x="536" y="855"/>
                </a:lnTo>
                <a:lnTo>
                  <a:pt x="541" y="849"/>
                </a:lnTo>
                <a:lnTo>
                  <a:pt x="541" y="843"/>
                </a:lnTo>
                <a:lnTo>
                  <a:pt x="546" y="838"/>
                </a:lnTo>
                <a:lnTo>
                  <a:pt x="551" y="838"/>
                </a:lnTo>
                <a:lnTo>
                  <a:pt x="556" y="838"/>
                </a:lnTo>
                <a:lnTo>
                  <a:pt x="556" y="832"/>
                </a:lnTo>
                <a:lnTo>
                  <a:pt x="562" y="838"/>
                </a:lnTo>
                <a:lnTo>
                  <a:pt x="562" y="843"/>
                </a:lnTo>
                <a:lnTo>
                  <a:pt x="562" y="849"/>
                </a:lnTo>
                <a:lnTo>
                  <a:pt x="567" y="849"/>
                </a:lnTo>
                <a:lnTo>
                  <a:pt x="562" y="849"/>
                </a:lnTo>
                <a:lnTo>
                  <a:pt x="562" y="855"/>
                </a:lnTo>
                <a:lnTo>
                  <a:pt x="562" y="860"/>
                </a:lnTo>
                <a:lnTo>
                  <a:pt x="567" y="860"/>
                </a:lnTo>
                <a:lnTo>
                  <a:pt x="572" y="860"/>
                </a:lnTo>
                <a:lnTo>
                  <a:pt x="577" y="860"/>
                </a:lnTo>
                <a:lnTo>
                  <a:pt x="582" y="860"/>
                </a:lnTo>
                <a:lnTo>
                  <a:pt x="587" y="855"/>
                </a:lnTo>
                <a:lnTo>
                  <a:pt x="587" y="860"/>
                </a:lnTo>
                <a:lnTo>
                  <a:pt x="593" y="860"/>
                </a:lnTo>
                <a:lnTo>
                  <a:pt x="598" y="860"/>
                </a:lnTo>
                <a:lnTo>
                  <a:pt x="603" y="860"/>
                </a:lnTo>
                <a:lnTo>
                  <a:pt x="603" y="866"/>
                </a:lnTo>
                <a:lnTo>
                  <a:pt x="603" y="872"/>
                </a:lnTo>
                <a:lnTo>
                  <a:pt x="603" y="877"/>
                </a:lnTo>
                <a:lnTo>
                  <a:pt x="603" y="883"/>
                </a:lnTo>
                <a:lnTo>
                  <a:pt x="603" y="889"/>
                </a:lnTo>
                <a:lnTo>
                  <a:pt x="603" y="895"/>
                </a:lnTo>
                <a:lnTo>
                  <a:pt x="598" y="900"/>
                </a:lnTo>
                <a:lnTo>
                  <a:pt x="598" y="906"/>
                </a:lnTo>
                <a:lnTo>
                  <a:pt x="598" y="912"/>
                </a:lnTo>
                <a:lnTo>
                  <a:pt x="598" y="917"/>
                </a:lnTo>
                <a:lnTo>
                  <a:pt x="603" y="917"/>
                </a:lnTo>
                <a:lnTo>
                  <a:pt x="603" y="923"/>
                </a:lnTo>
                <a:lnTo>
                  <a:pt x="603" y="929"/>
                </a:lnTo>
                <a:lnTo>
                  <a:pt x="603" y="934"/>
                </a:lnTo>
                <a:lnTo>
                  <a:pt x="608" y="946"/>
                </a:lnTo>
                <a:lnTo>
                  <a:pt x="608" y="952"/>
                </a:lnTo>
                <a:lnTo>
                  <a:pt x="603" y="957"/>
                </a:lnTo>
                <a:lnTo>
                  <a:pt x="603" y="963"/>
                </a:lnTo>
                <a:lnTo>
                  <a:pt x="603" y="969"/>
                </a:lnTo>
                <a:lnTo>
                  <a:pt x="593" y="963"/>
                </a:lnTo>
                <a:lnTo>
                  <a:pt x="541" y="963"/>
                </a:lnTo>
                <a:lnTo>
                  <a:pt x="536" y="969"/>
                </a:lnTo>
                <a:lnTo>
                  <a:pt x="520" y="957"/>
                </a:lnTo>
                <a:lnTo>
                  <a:pt x="500" y="952"/>
                </a:lnTo>
                <a:lnTo>
                  <a:pt x="484" y="952"/>
                </a:lnTo>
                <a:lnTo>
                  <a:pt x="453" y="963"/>
                </a:lnTo>
                <a:lnTo>
                  <a:pt x="448" y="963"/>
                </a:lnTo>
                <a:lnTo>
                  <a:pt x="417" y="929"/>
                </a:lnTo>
                <a:lnTo>
                  <a:pt x="381" y="929"/>
                </a:lnTo>
                <a:lnTo>
                  <a:pt x="335" y="934"/>
                </a:lnTo>
                <a:lnTo>
                  <a:pt x="335" y="917"/>
                </a:lnTo>
                <a:lnTo>
                  <a:pt x="330" y="883"/>
                </a:lnTo>
                <a:lnTo>
                  <a:pt x="319" y="849"/>
                </a:lnTo>
                <a:lnTo>
                  <a:pt x="314" y="838"/>
                </a:lnTo>
                <a:lnTo>
                  <a:pt x="309" y="838"/>
                </a:lnTo>
                <a:lnTo>
                  <a:pt x="304" y="843"/>
                </a:lnTo>
                <a:lnTo>
                  <a:pt x="309" y="849"/>
                </a:lnTo>
                <a:lnTo>
                  <a:pt x="304" y="855"/>
                </a:lnTo>
                <a:lnTo>
                  <a:pt x="304" y="860"/>
                </a:lnTo>
                <a:lnTo>
                  <a:pt x="299" y="860"/>
                </a:lnTo>
                <a:lnTo>
                  <a:pt x="294" y="860"/>
                </a:lnTo>
                <a:lnTo>
                  <a:pt x="288" y="860"/>
                </a:lnTo>
                <a:lnTo>
                  <a:pt x="283" y="866"/>
                </a:lnTo>
                <a:lnTo>
                  <a:pt x="278" y="860"/>
                </a:lnTo>
                <a:lnTo>
                  <a:pt x="278" y="866"/>
                </a:lnTo>
                <a:lnTo>
                  <a:pt x="273" y="872"/>
                </a:lnTo>
                <a:lnTo>
                  <a:pt x="268" y="872"/>
                </a:lnTo>
                <a:lnTo>
                  <a:pt x="263" y="877"/>
                </a:lnTo>
                <a:lnTo>
                  <a:pt x="257" y="877"/>
                </a:lnTo>
                <a:lnTo>
                  <a:pt x="252" y="883"/>
                </a:lnTo>
                <a:lnTo>
                  <a:pt x="247" y="883"/>
                </a:lnTo>
                <a:lnTo>
                  <a:pt x="242" y="883"/>
                </a:lnTo>
                <a:lnTo>
                  <a:pt x="242" y="889"/>
                </a:lnTo>
                <a:lnTo>
                  <a:pt x="242" y="895"/>
                </a:lnTo>
                <a:lnTo>
                  <a:pt x="247" y="895"/>
                </a:lnTo>
                <a:lnTo>
                  <a:pt x="247" y="900"/>
                </a:lnTo>
                <a:lnTo>
                  <a:pt x="247" y="906"/>
                </a:lnTo>
                <a:lnTo>
                  <a:pt x="247" y="912"/>
                </a:lnTo>
                <a:lnTo>
                  <a:pt x="247" y="917"/>
                </a:lnTo>
                <a:lnTo>
                  <a:pt x="242" y="923"/>
                </a:lnTo>
                <a:lnTo>
                  <a:pt x="227" y="923"/>
                </a:lnTo>
                <a:lnTo>
                  <a:pt x="221" y="923"/>
                </a:lnTo>
                <a:lnTo>
                  <a:pt x="221" y="929"/>
                </a:lnTo>
                <a:lnTo>
                  <a:pt x="221" y="934"/>
                </a:lnTo>
                <a:lnTo>
                  <a:pt x="227" y="940"/>
                </a:lnTo>
                <a:lnTo>
                  <a:pt x="227" y="946"/>
                </a:lnTo>
                <a:lnTo>
                  <a:pt x="221" y="946"/>
                </a:lnTo>
                <a:lnTo>
                  <a:pt x="216" y="946"/>
                </a:lnTo>
                <a:lnTo>
                  <a:pt x="206" y="940"/>
                </a:lnTo>
                <a:lnTo>
                  <a:pt x="201" y="940"/>
                </a:lnTo>
                <a:lnTo>
                  <a:pt x="185" y="934"/>
                </a:lnTo>
                <a:lnTo>
                  <a:pt x="180" y="934"/>
                </a:lnTo>
                <a:lnTo>
                  <a:pt x="180" y="923"/>
                </a:lnTo>
                <a:lnTo>
                  <a:pt x="180" y="917"/>
                </a:lnTo>
                <a:lnTo>
                  <a:pt x="185" y="912"/>
                </a:lnTo>
                <a:lnTo>
                  <a:pt x="185" y="895"/>
                </a:lnTo>
                <a:lnTo>
                  <a:pt x="180" y="895"/>
                </a:lnTo>
                <a:lnTo>
                  <a:pt x="175" y="895"/>
                </a:lnTo>
                <a:lnTo>
                  <a:pt x="170" y="895"/>
                </a:lnTo>
                <a:lnTo>
                  <a:pt x="165" y="900"/>
                </a:lnTo>
                <a:lnTo>
                  <a:pt x="165" y="906"/>
                </a:lnTo>
                <a:lnTo>
                  <a:pt x="160" y="906"/>
                </a:lnTo>
                <a:lnTo>
                  <a:pt x="154" y="906"/>
                </a:lnTo>
                <a:lnTo>
                  <a:pt x="144" y="917"/>
                </a:lnTo>
                <a:lnTo>
                  <a:pt x="144" y="923"/>
                </a:lnTo>
                <a:lnTo>
                  <a:pt x="139" y="923"/>
                </a:lnTo>
                <a:lnTo>
                  <a:pt x="134" y="923"/>
                </a:lnTo>
                <a:lnTo>
                  <a:pt x="129" y="923"/>
                </a:lnTo>
                <a:lnTo>
                  <a:pt x="123" y="923"/>
                </a:lnTo>
                <a:lnTo>
                  <a:pt x="118" y="929"/>
                </a:lnTo>
                <a:lnTo>
                  <a:pt x="113" y="929"/>
                </a:lnTo>
                <a:lnTo>
                  <a:pt x="108" y="923"/>
                </a:lnTo>
                <a:lnTo>
                  <a:pt x="103" y="923"/>
                </a:lnTo>
                <a:lnTo>
                  <a:pt x="103" y="917"/>
                </a:lnTo>
                <a:lnTo>
                  <a:pt x="98" y="912"/>
                </a:lnTo>
                <a:lnTo>
                  <a:pt x="98" y="906"/>
                </a:lnTo>
                <a:lnTo>
                  <a:pt x="98" y="900"/>
                </a:lnTo>
                <a:lnTo>
                  <a:pt x="92" y="900"/>
                </a:lnTo>
                <a:lnTo>
                  <a:pt x="87" y="900"/>
                </a:lnTo>
                <a:lnTo>
                  <a:pt x="87" y="906"/>
                </a:lnTo>
                <a:lnTo>
                  <a:pt x="82" y="906"/>
                </a:lnTo>
                <a:lnTo>
                  <a:pt x="77" y="906"/>
                </a:lnTo>
                <a:lnTo>
                  <a:pt x="77" y="912"/>
                </a:lnTo>
                <a:lnTo>
                  <a:pt x="72" y="912"/>
                </a:lnTo>
                <a:lnTo>
                  <a:pt x="72" y="917"/>
                </a:lnTo>
                <a:lnTo>
                  <a:pt x="67" y="917"/>
                </a:lnTo>
                <a:lnTo>
                  <a:pt x="67" y="912"/>
                </a:lnTo>
                <a:lnTo>
                  <a:pt x="56" y="912"/>
                </a:lnTo>
                <a:lnTo>
                  <a:pt x="56" y="906"/>
                </a:lnTo>
                <a:lnTo>
                  <a:pt x="56" y="900"/>
                </a:lnTo>
                <a:lnTo>
                  <a:pt x="51" y="900"/>
                </a:lnTo>
                <a:lnTo>
                  <a:pt x="46" y="900"/>
                </a:lnTo>
                <a:lnTo>
                  <a:pt x="41" y="895"/>
                </a:lnTo>
                <a:lnTo>
                  <a:pt x="41" y="889"/>
                </a:lnTo>
                <a:lnTo>
                  <a:pt x="41" y="883"/>
                </a:lnTo>
                <a:lnTo>
                  <a:pt x="41" y="877"/>
                </a:lnTo>
                <a:lnTo>
                  <a:pt x="36" y="877"/>
                </a:lnTo>
                <a:lnTo>
                  <a:pt x="31" y="877"/>
                </a:lnTo>
                <a:lnTo>
                  <a:pt x="31" y="872"/>
                </a:lnTo>
                <a:lnTo>
                  <a:pt x="31" y="866"/>
                </a:lnTo>
                <a:lnTo>
                  <a:pt x="25" y="866"/>
                </a:lnTo>
                <a:lnTo>
                  <a:pt x="20" y="866"/>
                </a:lnTo>
                <a:lnTo>
                  <a:pt x="0" y="866"/>
                </a:lnTo>
                <a:lnTo>
                  <a:pt x="0" y="855"/>
                </a:lnTo>
                <a:lnTo>
                  <a:pt x="5" y="832"/>
                </a:lnTo>
                <a:lnTo>
                  <a:pt x="10" y="809"/>
                </a:lnTo>
                <a:lnTo>
                  <a:pt x="10" y="798"/>
                </a:lnTo>
                <a:lnTo>
                  <a:pt x="10" y="781"/>
                </a:lnTo>
                <a:lnTo>
                  <a:pt x="10" y="769"/>
                </a:lnTo>
                <a:lnTo>
                  <a:pt x="15" y="769"/>
                </a:lnTo>
                <a:lnTo>
                  <a:pt x="20" y="769"/>
                </a:lnTo>
                <a:lnTo>
                  <a:pt x="25" y="769"/>
                </a:lnTo>
                <a:lnTo>
                  <a:pt x="31" y="764"/>
                </a:lnTo>
                <a:lnTo>
                  <a:pt x="36" y="764"/>
                </a:lnTo>
                <a:lnTo>
                  <a:pt x="41" y="764"/>
                </a:lnTo>
                <a:lnTo>
                  <a:pt x="46" y="764"/>
                </a:lnTo>
                <a:lnTo>
                  <a:pt x="51" y="764"/>
                </a:lnTo>
                <a:lnTo>
                  <a:pt x="77" y="769"/>
                </a:lnTo>
                <a:lnTo>
                  <a:pt x="87" y="746"/>
                </a:lnTo>
                <a:lnTo>
                  <a:pt x="98" y="746"/>
                </a:lnTo>
                <a:lnTo>
                  <a:pt x="113" y="746"/>
                </a:lnTo>
                <a:lnTo>
                  <a:pt x="113" y="701"/>
                </a:lnTo>
                <a:lnTo>
                  <a:pt x="118" y="695"/>
                </a:lnTo>
                <a:lnTo>
                  <a:pt x="123" y="684"/>
                </a:lnTo>
                <a:lnTo>
                  <a:pt x="113" y="678"/>
                </a:lnTo>
                <a:lnTo>
                  <a:pt x="108" y="672"/>
                </a:lnTo>
                <a:lnTo>
                  <a:pt x="108" y="667"/>
                </a:lnTo>
                <a:lnTo>
                  <a:pt x="108" y="655"/>
                </a:lnTo>
                <a:lnTo>
                  <a:pt x="108" y="633"/>
                </a:lnTo>
                <a:lnTo>
                  <a:pt x="139" y="633"/>
                </a:lnTo>
                <a:lnTo>
                  <a:pt x="144" y="627"/>
                </a:lnTo>
                <a:lnTo>
                  <a:pt x="144" y="621"/>
                </a:lnTo>
                <a:lnTo>
                  <a:pt x="139" y="615"/>
                </a:lnTo>
                <a:lnTo>
                  <a:pt x="134" y="610"/>
                </a:lnTo>
                <a:lnTo>
                  <a:pt x="134" y="604"/>
                </a:lnTo>
                <a:lnTo>
                  <a:pt x="139" y="576"/>
                </a:lnTo>
                <a:lnTo>
                  <a:pt x="144" y="576"/>
                </a:lnTo>
                <a:lnTo>
                  <a:pt x="149" y="581"/>
                </a:lnTo>
                <a:lnTo>
                  <a:pt x="154" y="587"/>
                </a:lnTo>
                <a:lnTo>
                  <a:pt x="165" y="581"/>
                </a:lnTo>
                <a:lnTo>
                  <a:pt x="175" y="576"/>
                </a:lnTo>
                <a:lnTo>
                  <a:pt x="170" y="564"/>
                </a:lnTo>
                <a:lnTo>
                  <a:pt x="175" y="553"/>
                </a:lnTo>
                <a:lnTo>
                  <a:pt x="185" y="553"/>
                </a:lnTo>
                <a:lnTo>
                  <a:pt x="190" y="553"/>
                </a:lnTo>
                <a:lnTo>
                  <a:pt x="196" y="536"/>
                </a:lnTo>
                <a:lnTo>
                  <a:pt x="190" y="513"/>
                </a:lnTo>
                <a:lnTo>
                  <a:pt x="190" y="501"/>
                </a:lnTo>
                <a:lnTo>
                  <a:pt x="190" y="462"/>
                </a:lnTo>
                <a:lnTo>
                  <a:pt x="185" y="462"/>
                </a:lnTo>
                <a:lnTo>
                  <a:pt x="190" y="439"/>
                </a:lnTo>
                <a:lnTo>
                  <a:pt x="185" y="427"/>
                </a:lnTo>
                <a:lnTo>
                  <a:pt x="185" y="416"/>
                </a:lnTo>
                <a:lnTo>
                  <a:pt x="190" y="399"/>
                </a:lnTo>
                <a:lnTo>
                  <a:pt x="190" y="388"/>
                </a:lnTo>
                <a:lnTo>
                  <a:pt x="190" y="382"/>
                </a:lnTo>
                <a:lnTo>
                  <a:pt x="196" y="370"/>
                </a:lnTo>
                <a:lnTo>
                  <a:pt x="201" y="365"/>
                </a:lnTo>
                <a:lnTo>
                  <a:pt x="206" y="359"/>
                </a:lnTo>
                <a:lnTo>
                  <a:pt x="211" y="342"/>
                </a:lnTo>
                <a:lnTo>
                  <a:pt x="216" y="325"/>
                </a:lnTo>
                <a:lnTo>
                  <a:pt x="221" y="319"/>
                </a:lnTo>
                <a:lnTo>
                  <a:pt x="221" y="314"/>
                </a:lnTo>
                <a:lnTo>
                  <a:pt x="227" y="314"/>
                </a:lnTo>
                <a:lnTo>
                  <a:pt x="227" y="308"/>
                </a:lnTo>
                <a:lnTo>
                  <a:pt x="232" y="308"/>
                </a:lnTo>
                <a:lnTo>
                  <a:pt x="237" y="302"/>
                </a:lnTo>
                <a:lnTo>
                  <a:pt x="242" y="302"/>
                </a:lnTo>
                <a:lnTo>
                  <a:pt x="268" y="302"/>
                </a:lnTo>
                <a:lnTo>
                  <a:pt x="273" y="285"/>
                </a:lnTo>
                <a:lnTo>
                  <a:pt x="294" y="285"/>
                </a:lnTo>
                <a:lnTo>
                  <a:pt x="304" y="257"/>
                </a:lnTo>
                <a:lnTo>
                  <a:pt x="309" y="257"/>
                </a:lnTo>
                <a:lnTo>
                  <a:pt x="309" y="268"/>
                </a:lnTo>
                <a:lnTo>
                  <a:pt x="350" y="268"/>
                </a:lnTo>
                <a:lnTo>
                  <a:pt x="350" y="262"/>
                </a:lnTo>
                <a:lnTo>
                  <a:pt x="361" y="257"/>
                </a:lnTo>
                <a:lnTo>
                  <a:pt x="397" y="257"/>
                </a:lnTo>
                <a:lnTo>
                  <a:pt x="397" y="268"/>
                </a:lnTo>
                <a:lnTo>
                  <a:pt x="443" y="268"/>
                </a:lnTo>
                <a:lnTo>
                  <a:pt x="448" y="217"/>
                </a:lnTo>
                <a:lnTo>
                  <a:pt x="474" y="211"/>
                </a:lnTo>
                <a:lnTo>
                  <a:pt x="474" y="165"/>
                </a:lnTo>
                <a:lnTo>
                  <a:pt x="469" y="154"/>
                </a:lnTo>
                <a:lnTo>
                  <a:pt x="484" y="154"/>
                </a:lnTo>
                <a:lnTo>
                  <a:pt x="489" y="148"/>
                </a:lnTo>
                <a:lnTo>
                  <a:pt x="489" y="137"/>
                </a:lnTo>
                <a:lnTo>
                  <a:pt x="489" y="12"/>
                </a:lnTo>
                <a:lnTo>
                  <a:pt x="505" y="12"/>
                </a:lnTo>
                <a:lnTo>
                  <a:pt x="510" y="12"/>
                </a:lnTo>
                <a:lnTo>
                  <a:pt x="515" y="12"/>
                </a:lnTo>
                <a:lnTo>
                  <a:pt x="515" y="6"/>
                </a:lnTo>
                <a:lnTo>
                  <a:pt x="520" y="6"/>
                </a:lnTo>
                <a:lnTo>
                  <a:pt x="526" y="12"/>
                </a:lnTo>
                <a:lnTo>
                  <a:pt x="531" y="6"/>
                </a:lnTo>
                <a:lnTo>
                  <a:pt x="541" y="6"/>
                </a:lnTo>
                <a:lnTo>
                  <a:pt x="551" y="0"/>
                </a:lnTo>
                <a:lnTo>
                  <a:pt x="556" y="0"/>
                </a:lnTo>
                <a:lnTo>
                  <a:pt x="556" y="6"/>
                </a:lnTo>
                <a:lnTo>
                  <a:pt x="556" y="12"/>
                </a:lnTo>
                <a:lnTo>
                  <a:pt x="551" y="23"/>
                </a:lnTo>
                <a:lnTo>
                  <a:pt x="551" y="29"/>
                </a:lnTo>
                <a:lnTo>
                  <a:pt x="556" y="29"/>
                </a:lnTo>
                <a:lnTo>
                  <a:pt x="562" y="34"/>
                </a:lnTo>
                <a:lnTo>
                  <a:pt x="562" y="40"/>
                </a:lnTo>
                <a:lnTo>
                  <a:pt x="562" y="51"/>
                </a:lnTo>
                <a:lnTo>
                  <a:pt x="567" y="80"/>
                </a:lnTo>
                <a:lnTo>
                  <a:pt x="567" y="86"/>
                </a:lnTo>
                <a:lnTo>
                  <a:pt x="572" y="97"/>
                </a:lnTo>
                <a:lnTo>
                  <a:pt x="577" y="137"/>
                </a:lnTo>
                <a:lnTo>
                  <a:pt x="577" y="148"/>
                </a:lnTo>
                <a:lnTo>
                  <a:pt x="577" y="154"/>
                </a:lnTo>
                <a:lnTo>
                  <a:pt x="572" y="160"/>
                </a:lnTo>
                <a:lnTo>
                  <a:pt x="567" y="160"/>
                </a:lnTo>
                <a:lnTo>
                  <a:pt x="562" y="165"/>
                </a:lnTo>
                <a:lnTo>
                  <a:pt x="556" y="171"/>
                </a:lnTo>
                <a:lnTo>
                  <a:pt x="562" y="177"/>
                </a:lnTo>
                <a:lnTo>
                  <a:pt x="562" y="188"/>
                </a:lnTo>
                <a:lnTo>
                  <a:pt x="567" y="200"/>
                </a:lnTo>
                <a:lnTo>
                  <a:pt x="562" y="205"/>
                </a:lnTo>
                <a:lnTo>
                  <a:pt x="562" y="211"/>
                </a:lnTo>
                <a:lnTo>
                  <a:pt x="556" y="217"/>
                </a:lnTo>
                <a:lnTo>
                  <a:pt x="556" y="222"/>
                </a:lnTo>
                <a:lnTo>
                  <a:pt x="562" y="228"/>
                </a:lnTo>
                <a:lnTo>
                  <a:pt x="562" y="234"/>
                </a:lnTo>
                <a:lnTo>
                  <a:pt x="562" y="239"/>
                </a:lnTo>
                <a:lnTo>
                  <a:pt x="556" y="245"/>
                </a:lnTo>
                <a:lnTo>
                  <a:pt x="556" y="251"/>
                </a:lnTo>
                <a:lnTo>
                  <a:pt x="562" y="257"/>
                </a:lnTo>
                <a:lnTo>
                  <a:pt x="562" y="268"/>
                </a:lnTo>
                <a:lnTo>
                  <a:pt x="556" y="268"/>
                </a:lnTo>
                <a:lnTo>
                  <a:pt x="556" y="274"/>
                </a:lnTo>
                <a:lnTo>
                  <a:pt x="551" y="279"/>
                </a:lnTo>
                <a:lnTo>
                  <a:pt x="541" y="291"/>
                </a:lnTo>
                <a:lnTo>
                  <a:pt x="536" y="296"/>
                </a:lnTo>
                <a:lnTo>
                  <a:pt x="526" y="308"/>
                </a:lnTo>
                <a:lnTo>
                  <a:pt x="520" y="314"/>
                </a:lnTo>
                <a:lnTo>
                  <a:pt x="520" y="325"/>
                </a:lnTo>
                <a:lnTo>
                  <a:pt x="531" y="336"/>
                </a:lnTo>
                <a:lnTo>
                  <a:pt x="541" y="342"/>
                </a:lnTo>
                <a:lnTo>
                  <a:pt x="546" y="342"/>
                </a:lnTo>
                <a:lnTo>
                  <a:pt x="551" y="342"/>
                </a:lnTo>
                <a:lnTo>
                  <a:pt x="556" y="348"/>
                </a:lnTo>
                <a:lnTo>
                  <a:pt x="556" y="376"/>
                </a:lnTo>
                <a:lnTo>
                  <a:pt x="556" y="388"/>
                </a:lnTo>
                <a:lnTo>
                  <a:pt x="562" y="393"/>
                </a:lnTo>
                <a:lnTo>
                  <a:pt x="567" y="405"/>
                </a:lnTo>
                <a:lnTo>
                  <a:pt x="572" y="416"/>
                </a:lnTo>
                <a:lnTo>
                  <a:pt x="572" y="427"/>
                </a:lnTo>
                <a:lnTo>
                  <a:pt x="556" y="427"/>
                </a:lnTo>
                <a:lnTo>
                  <a:pt x="551" y="462"/>
                </a:lnTo>
                <a:lnTo>
                  <a:pt x="546" y="473"/>
                </a:lnTo>
                <a:lnTo>
                  <a:pt x="531" y="479"/>
                </a:lnTo>
                <a:lnTo>
                  <a:pt x="515" y="490"/>
                </a:lnTo>
                <a:lnTo>
                  <a:pt x="515" y="496"/>
                </a:lnTo>
                <a:close/>
              </a:path>
            </a:pathLst>
          </a:custGeom>
          <a:solidFill>
            <a:srgbClr val="FF0000">
              <a:alpha val="24000"/>
            </a:srgb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59" tIns="51479" rIns="102959" bIns="51479" anchor="ctr"/>
          <a:lstStyle/>
          <a:p>
            <a:pPr marL="0" marR="0" lvl="0" indent="0" algn="ctr" defTabSz="77217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82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" name="TextBox 10"/>
          <p:cNvSpPr txBox="1"/>
          <p:nvPr/>
        </p:nvSpPr>
        <p:spPr>
          <a:xfrm>
            <a:off x="6639224" y="5682104"/>
            <a:ext cx="1093830" cy="243104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lIns="102959" tIns="51479" rIns="102959" bIns="51479">
            <a:spAutoFit/>
          </a:bodyPr>
          <a:lstStyle>
            <a:defPPr>
              <a:defRPr lang="ru-RU"/>
            </a:defPPr>
            <a:lvl1pPr algn="ctr">
              <a:defRPr sz="8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119225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4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Гайский</a:t>
            </a:r>
            <a:r>
              <a:rPr kumimoji="0" lang="ru-RU" sz="904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г.о.</a:t>
            </a:r>
          </a:p>
        </p:txBody>
      </p:sp>
      <p:sp>
        <p:nvSpPr>
          <p:cNvPr id="45" name="Прямоугольник 44"/>
          <p:cNvSpPr/>
          <p:nvPr/>
        </p:nvSpPr>
        <p:spPr bwMode="auto">
          <a:xfrm>
            <a:off x="6759670" y="6292268"/>
            <a:ext cx="1105061" cy="170423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224" tIns="59612" rIns="119224" bIns="59612" anchor="ctr"/>
          <a:lstStyle/>
          <a:p>
            <a:pPr marL="0" marR="0" lvl="0" indent="0" algn="ctr" defTabSz="445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91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5214/44895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7046700" y="6093142"/>
            <a:ext cx="814444" cy="20092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59" tIns="51479" rIns="102959" bIns="51479" anchor="ctr"/>
          <a:lstStyle/>
          <a:p>
            <a:pPr marL="0" marR="0" lvl="0" indent="0" algn="ctr" defTabSz="445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821</a:t>
            </a:r>
            <a:r>
              <a:rPr kumimoji="0" lang="en-US" sz="90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</a:t>
            </a:r>
            <a:r>
              <a:rPr kumimoji="0" lang="ru-RU" sz="904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138/95</a:t>
            </a:r>
          </a:p>
        </p:txBody>
      </p:sp>
      <p:sp>
        <p:nvSpPr>
          <p:cNvPr id="47" name="TextBox 23"/>
          <p:cNvSpPr txBox="1"/>
          <p:nvPr/>
        </p:nvSpPr>
        <p:spPr>
          <a:xfrm>
            <a:off x="6788595" y="5866004"/>
            <a:ext cx="489831" cy="243104"/>
          </a:xfrm>
          <a:prstGeom prst="rect">
            <a:avLst/>
          </a:prstGeom>
          <a:solidFill>
            <a:schemeClr val="accent1">
              <a:lumMod val="75000"/>
            </a:schemeClr>
          </a:solidFill>
          <a:effectLst>
            <a:softEdge rad="63500"/>
          </a:effectLst>
        </p:spPr>
        <p:txBody>
          <a:bodyPr lIns="102959" tIns="51479" rIns="102959" bIns="51479">
            <a:spAutoFit/>
          </a:bodyPr>
          <a:lstStyle>
            <a:defPPr>
              <a:defRPr lang="ru-RU"/>
            </a:defPPr>
            <a:lvl1pPr algn="ctr">
              <a:defRPr sz="1000" b="1"/>
            </a:lvl1pPr>
          </a:lstStyle>
          <a:p>
            <a:pPr marL="0" marR="0" lvl="0" indent="0" algn="ctr" defTabSz="137255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4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</a:p>
        </p:txBody>
      </p:sp>
      <p:sp>
        <p:nvSpPr>
          <p:cNvPr id="48" name="TextBox 23"/>
          <p:cNvSpPr txBox="1"/>
          <p:nvPr/>
        </p:nvSpPr>
        <p:spPr>
          <a:xfrm>
            <a:off x="7069794" y="5865111"/>
            <a:ext cx="498833" cy="243104"/>
          </a:xfrm>
          <a:prstGeom prst="rect">
            <a:avLst/>
          </a:prstGeom>
          <a:solidFill>
            <a:srgbClr val="FF9900"/>
          </a:solidFill>
          <a:effectLst>
            <a:softEdge rad="63500"/>
          </a:effectLst>
        </p:spPr>
        <p:txBody>
          <a:bodyPr lIns="102959" tIns="51479" rIns="102959" bIns="51479">
            <a:spAutoFit/>
          </a:bodyPr>
          <a:lstStyle>
            <a:defPPr>
              <a:defRPr lang="ru-RU"/>
            </a:defPPr>
            <a:lvl1pPr algn="ctr">
              <a:defRPr sz="1000" b="1"/>
            </a:lvl1pPr>
          </a:lstStyle>
          <a:p>
            <a:pPr marL="0" marR="0" lvl="0" indent="0" algn="ctr" defTabSz="137255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4" dirty="0" smtClean="0">
                <a:solidFill>
                  <a:prstClr val="black"/>
                </a:solidFill>
                <a:latin typeface="Calibri"/>
              </a:rPr>
              <a:t>18</a:t>
            </a:r>
            <a:endParaRPr kumimoji="0" lang="ru-RU" sz="904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8" name="Прямоугольник 117"/>
          <p:cNvSpPr/>
          <p:nvPr/>
        </p:nvSpPr>
        <p:spPr bwMode="auto">
          <a:xfrm>
            <a:off x="5805060" y="6512174"/>
            <a:ext cx="660065" cy="18894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1506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1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1119</a:t>
            </a:r>
            <a:r>
              <a:rPr kumimoji="0" lang="en-US" sz="661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</a:t>
            </a:r>
            <a:r>
              <a:rPr kumimoji="0" lang="ru-RU" sz="661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190</a:t>
            </a:r>
          </a:p>
        </p:txBody>
      </p:sp>
      <p:sp>
        <p:nvSpPr>
          <p:cNvPr id="122" name="Прямоугольник 121"/>
          <p:cNvSpPr/>
          <p:nvPr/>
        </p:nvSpPr>
        <p:spPr bwMode="auto">
          <a:xfrm>
            <a:off x="5476822" y="6715789"/>
            <a:ext cx="993685" cy="157756"/>
          </a:xfrm>
          <a:prstGeom prst="rect">
            <a:avLst/>
          </a:prstGeom>
          <a:solidFill>
            <a:srgbClr val="92D05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lIns="86308" tIns="43154" rIns="86308" bIns="43154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1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Times New Roman" panose="02020603050405020304" pitchFamily="18" charset="0"/>
              </a:rPr>
              <a:t>13180 / 45 800</a:t>
            </a:r>
          </a:p>
        </p:txBody>
      </p:sp>
      <p:sp>
        <p:nvSpPr>
          <p:cNvPr id="49" name="Скругленный прямоугольник 48"/>
          <p:cNvSpPr/>
          <p:nvPr/>
        </p:nvSpPr>
        <p:spPr bwMode="auto">
          <a:xfrm>
            <a:off x="6764892" y="6091578"/>
            <a:ext cx="364112" cy="17976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1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35%</a:t>
            </a:r>
          </a:p>
        </p:txBody>
      </p:sp>
      <p:sp>
        <p:nvSpPr>
          <p:cNvPr id="50" name="Freeform 45"/>
          <p:cNvSpPr>
            <a:spLocks/>
          </p:cNvSpPr>
          <p:nvPr/>
        </p:nvSpPr>
        <p:spPr bwMode="auto">
          <a:xfrm>
            <a:off x="8499919" y="6265285"/>
            <a:ext cx="1214491" cy="1182201"/>
          </a:xfrm>
          <a:custGeom>
            <a:avLst/>
            <a:gdLst>
              <a:gd name="T0" fmla="*/ 2147483647 w 824"/>
              <a:gd name="T1" fmla="*/ 2147483647 h 786"/>
              <a:gd name="T2" fmla="*/ 2147483647 w 824"/>
              <a:gd name="T3" fmla="*/ 2147483647 h 786"/>
              <a:gd name="T4" fmla="*/ 2147483647 w 824"/>
              <a:gd name="T5" fmla="*/ 2147483647 h 786"/>
              <a:gd name="T6" fmla="*/ 2147483647 w 824"/>
              <a:gd name="T7" fmla="*/ 0 h 786"/>
              <a:gd name="T8" fmla="*/ 2147483647 w 824"/>
              <a:gd name="T9" fmla="*/ 2147483647 h 786"/>
              <a:gd name="T10" fmla="*/ 2147483647 w 824"/>
              <a:gd name="T11" fmla="*/ 2147483647 h 786"/>
              <a:gd name="T12" fmla="*/ 2147483647 w 824"/>
              <a:gd name="T13" fmla="*/ 0 h 786"/>
              <a:gd name="T14" fmla="*/ 2147483647 w 824"/>
              <a:gd name="T15" fmla="*/ 2147483647 h 786"/>
              <a:gd name="T16" fmla="*/ 2147483647 w 824"/>
              <a:gd name="T17" fmla="*/ 2147483647 h 786"/>
              <a:gd name="T18" fmla="*/ 2147483647 w 824"/>
              <a:gd name="T19" fmla="*/ 2147483647 h 786"/>
              <a:gd name="T20" fmla="*/ 2147483647 w 824"/>
              <a:gd name="T21" fmla="*/ 2147483647 h 786"/>
              <a:gd name="T22" fmla="*/ 2147483647 w 824"/>
              <a:gd name="T23" fmla="*/ 2147483647 h 786"/>
              <a:gd name="T24" fmla="*/ 2147483647 w 824"/>
              <a:gd name="T25" fmla="*/ 2147483647 h 786"/>
              <a:gd name="T26" fmla="*/ 2147483647 w 824"/>
              <a:gd name="T27" fmla="*/ 2147483647 h 786"/>
              <a:gd name="T28" fmla="*/ 2147483647 w 824"/>
              <a:gd name="T29" fmla="*/ 2147483647 h 786"/>
              <a:gd name="T30" fmla="*/ 2147483647 w 824"/>
              <a:gd name="T31" fmla="*/ 2147483647 h 786"/>
              <a:gd name="T32" fmla="*/ 2147483647 w 824"/>
              <a:gd name="T33" fmla="*/ 2147483647 h 786"/>
              <a:gd name="T34" fmla="*/ 2147483647 w 824"/>
              <a:gd name="T35" fmla="*/ 2147483647 h 786"/>
              <a:gd name="T36" fmla="*/ 2147483647 w 824"/>
              <a:gd name="T37" fmla="*/ 2147483647 h 786"/>
              <a:gd name="T38" fmla="*/ 2147483647 w 824"/>
              <a:gd name="T39" fmla="*/ 2147483647 h 786"/>
              <a:gd name="T40" fmla="*/ 2147483647 w 824"/>
              <a:gd name="T41" fmla="*/ 2147483647 h 786"/>
              <a:gd name="T42" fmla="*/ 2147483647 w 824"/>
              <a:gd name="T43" fmla="*/ 2147483647 h 786"/>
              <a:gd name="T44" fmla="*/ 2147483647 w 824"/>
              <a:gd name="T45" fmla="*/ 2147483647 h 786"/>
              <a:gd name="T46" fmla="*/ 2147483647 w 824"/>
              <a:gd name="T47" fmla="*/ 2147483647 h 786"/>
              <a:gd name="T48" fmla="*/ 2147483647 w 824"/>
              <a:gd name="T49" fmla="*/ 2147483647 h 786"/>
              <a:gd name="T50" fmla="*/ 2147483647 w 824"/>
              <a:gd name="T51" fmla="*/ 2147483647 h 786"/>
              <a:gd name="T52" fmla="*/ 2147483647 w 824"/>
              <a:gd name="T53" fmla="*/ 2147483647 h 786"/>
              <a:gd name="T54" fmla="*/ 2147483647 w 824"/>
              <a:gd name="T55" fmla="*/ 2147483647 h 786"/>
              <a:gd name="T56" fmla="*/ 2147483647 w 824"/>
              <a:gd name="T57" fmla="*/ 2147483647 h 786"/>
              <a:gd name="T58" fmla="*/ 2147483647 w 824"/>
              <a:gd name="T59" fmla="*/ 2147483647 h 786"/>
              <a:gd name="T60" fmla="*/ 2147483647 w 824"/>
              <a:gd name="T61" fmla="*/ 2147483647 h 786"/>
              <a:gd name="T62" fmla="*/ 2147483647 w 824"/>
              <a:gd name="T63" fmla="*/ 2147483647 h 786"/>
              <a:gd name="T64" fmla="*/ 2147483647 w 824"/>
              <a:gd name="T65" fmla="*/ 2147483647 h 786"/>
              <a:gd name="T66" fmla="*/ 2147483647 w 824"/>
              <a:gd name="T67" fmla="*/ 2147483647 h 786"/>
              <a:gd name="T68" fmla="*/ 2147483647 w 824"/>
              <a:gd name="T69" fmla="*/ 2147483647 h 786"/>
              <a:gd name="T70" fmla="*/ 2147483647 w 824"/>
              <a:gd name="T71" fmla="*/ 2147483647 h 786"/>
              <a:gd name="T72" fmla="*/ 2147483647 w 824"/>
              <a:gd name="T73" fmla="*/ 2147483647 h 786"/>
              <a:gd name="T74" fmla="*/ 2147483647 w 824"/>
              <a:gd name="T75" fmla="*/ 2147483647 h 786"/>
              <a:gd name="T76" fmla="*/ 2147483647 w 824"/>
              <a:gd name="T77" fmla="*/ 2147483647 h 786"/>
              <a:gd name="T78" fmla="*/ 0 w 824"/>
              <a:gd name="T79" fmla="*/ 2147483647 h 786"/>
              <a:gd name="T80" fmla="*/ 2147483647 w 824"/>
              <a:gd name="T81" fmla="*/ 2147483647 h 786"/>
              <a:gd name="T82" fmla="*/ 2147483647 w 824"/>
              <a:gd name="T83" fmla="*/ 2147483647 h 786"/>
              <a:gd name="T84" fmla="*/ 2147483647 w 824"/>
              <a:gd name="T85" fmla="*/ 2147483647 h 786"/>
              <a:gd name="T86" fmla="*/ 2147483647 w 824"/>
              <a:gd name="T87" fmla="*/ 2147483647 h 786"/>
              <a:gd name="T88" fmla="*/ 2147483647 w 824"/>
              <a:gd name="T89" fmla="*/ 2147483647 h 786"/>
              <a:gd name="T90" fmla="*/ 2147483647 w 824"/>
              <a:gd name="T91" fmla="*/ 2147483647 h 786"/>
              <a:gd name="T92" fmla="*/ 2147483647 w 824"/>
              <a:gd name="T93" fmla="*/ 2147483647 h 786"/>
              <a:gd name="T94" fmla="*/ 2147483647 w 824"/>
              <a:gd name="T95" fmla="*/ 2147483647 h 786"/>
              <a:gd name="T96" fmla="*/ 2147483647 w 824"/>
              <a:gd name="T97" fmla="*/ 2147483647 h 786"/>
              <a:gd name="T98" fmla="*/ 2147483647 w 824"/>
              <a:gd name="T99" fmla="*/ 2147483647 h 786"/>
              <a:gd name="T100" fmla="*/ 2147483647 w 824"/>
              <a:gd name="T101" fmla="*/ 2147483647 h 786"/>
              <a:gd name="T102" fmla="*/ 2147483647 w 824"/>
              <a:gd name="T103" fmla="*/ 2147483647 h 786"/>
              <a:gd name="T104" fmla="*/ 2147483647 w 824"/>
              <a:gd name="T105" fmla="*/ 2147483647 h 786"/>
              <a:gd name="T106" fmla="*/ 2147483647 w 824"/>
              <a:gd name="T107" fmla="*/ 2147483647 h 786"/>
              <a:gd name="T108" fmla="*/ 2147483647 w 824"/>
              <a:gd name="T109" fmla="*/ 2147483647 h 786"/>
              <a:gd name="T110" fmla="*/ 2147483647 w 824"/>
              <a:gd name="T111" fmla="*/ 2147483647 h 78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24"/>
              <a:gd name="T169" fmla="*/ 0 h 786"/>
              <a:gd name="T170" fmla="*/ 824 w 824"/>
              <a:gd name="T171" fmla="*/ 786 h 78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24" h="786">
                <a:moveTo>
                  <a:pt x="402" y="28"/>
                </a:moveTo>
                <a:lnTo>
                  <a:pt x="402" y="23"/>
                </a:lnTo>
                <a:lnTo>
                  <a:pt x="407" y="23"/>
                </a:lnTo>
                <a:lnTo>
                  <a:pt x="417" y="17"/>
                </a:lnTo>
                <a:lnTo>
                  <a:pt x="417" y="11"/>
                </a:lnTo>
                <a:lnTo>
                  <a:pt x="422" y="11"/>
                </a:lnTo>
                <a:lnTo>
                  <a:pt x="428" y="5"/>
                </a:lnTo>
                <a:lnTo>
                  <a:pt x="433" y="5"/>
                </a:lnTo>
                <a:lnTo>
                  <a:pt x="438" y="5"/>
                </a:lnTo>
                <a:lnTo>
                  <a:pt x="443" y="5"/>
                </a:lnTo>
                <a:lnTo>
                  <a:pt x="448" y="5"/>
                </a:lnTo>
                <a:lnTo>
                  <a:pt x="448" y="0"/>
                </a:lnTo>
                <a:lnTo>
                  <a:pt x="453" y="0"/>
                </a:lnTo>
                <a:lnTo>
                  <a:pt x="458" y="5"/>
                </a:lnTo>
                <a:lnTo>
                  <a:pt x="464" y="5"/>
                </a:lnTo>
                <a:lnTo>
                  <a:pt x="469" y="5"/>
                </a:lnTo>
                <a:lnTo>
                  <a:pt x="474" y="5"/>
                </a:lnTo>
                <a:lnTo>
                  <a:pt x="479" y="5"/>
                </a:lnTo>
                <a:lnTo>
                  <a:pt x="484" y="5"/>
                </a:lnTo>
                <a:lnTo>
                  <a:pt x="489" y="5"/>
                </a:lnTo>
                <a:lnTo>
                  <a:pt x="495" y="0"/>
                </a:lnTo>
                <a:lnTo>
                  <a:pt x="495" y="5"/>
                </a:lnTo>
                <a:lnTo>
                  <a:pt x="500" y="5"/>
                </a:lnTo>
                <a:lnTo>
                  <a:pt x="500" y="11"/>
                </a:lnTo>
                <a:lnTo>
                  <a:pt x="505" y="17"/>
                </a:lnTo>
                <a:lnTo>
                  <a:pt x="510" y="17"/>
                </a:lnTo>
                <a:lnTo>
                  <a:pt x="515" y="11"/>
                </a:lnTo>
                <a:lnTo>
                  <a:pt x="520" y="11"/>
                </a:lnTo>
                <a:lnTo>
                  <a:pt x="520" y="17"/>
                </a:lnTo>
                <a:lnTo>
                  <a:pt x="520" y="23"/>
                </a:lnTo>
                <a:lnTo>
                  <a:pt x="525" y="23"/>
                </a:lnTo>
                <a:lnTo>
                  <a:pt x="531" y="23"/>
                </a:lnTo>
                <a:lnTo>
                  <a:pt x="536" y="23"/>
                </a:lnTo>
                <a:lnTo>
                  <a:pt x="541" y="23"/>
                </a:lnTo>
                <a:lnTo>
                  <a:pt x="546" y="23"/>
                </a:lnTo>
                <a:lnTo>
                  <a:pt x="551" y="17"/>
                </a:lnTo>
                <a:lnTo>
                  <a:pt x="556" y="17"/>
                </a:lnTo>
                <a:lnTo>
                  <a:pt x="556" y="23"/>
                </a:lnTo>
                <a:lnTo>
                  <a:pt x="562" y="23"/>
                </a:lnTo>
                <a:lnTo>
                  <a:pt x="562" y="28"/>
                </a:lnTo>
                <a:lnTo>
                  <a:pt x="567" y="28"/>
                </a:lnTo>
                <a:lnTo>
                  <a:pt x="572" y="28"/>
                </a:lnTo>
                <a:lnTo>
                  <a:pt x="577" y="28"/>
                </a:lnTo>
                <a:lnTo>
                  <a:pt x="582" y="34"/>
                </a:lnTo>
                <a:lnTo>
                  <a:pt x="587" y="34"/>
                </a:lnTo>
                <a:lnTo>
                  <a:pt x="593" y="34"/>
                </a:lnTo>
                <a:lnTo>
                  <a:pt x="593" y="40"/>
                </a:lnTo>
                <a:lnTo>
                  <a:pt x="598" y="40"/>
                </a:lnTo>
                <a:lnTo>
                  <a:pt x="603" y="40"/>
                </a:lnTo>
                <a:lnTo>
                  <a:pt x="608" y="40"/>
                </a:lnTo>
                <a:lnTo>
                  <a:pt x="613" y="34"/>
                </a:lnTo>
                <a:lnTo>
                  <a:pt x="618" y="34"/>
                </a:lnTo>
                <a:lnTo>
                  <a:pt x="623" y="34"/>
                </a:lnTo>
                <a:lnTo>
                  <a:pt x="623" y="40"/>
                </a:lnTo>
                <a:lnTo>
                  <a:pt x="629" y="40"/>
                </a:lnTo>
                <a:lnTo>
                  <a:pt x="634" y="40"/>
                </a:lnTo>
                <a:lnTo>
                  <a:pt x="639" y="40"/>
                </a:lnTo>
                <a:lnTo>
                  <a:pt x="649" y="51"/>
                </a:lnTo>
                <a:lnTo>
                  <a:pt x="654" y="51"/>
                </a:lnTo>
                <a:lnTo>
                  <a:pt x="660" y="51"/>
                </a:lnTo>
                <a:lnTo>
                  <a:pt x="660" y="57"/>
                </a:lnTo>
                <a:lnTo>
                  <a:pt x="665" y="57"/>
                </a:lnTo>
                <a:lnTo>
                  <a:pt x="670" y="62"/>
                </a:lnTo>
                <a:lnTo>
                  <a:pt x="670" y="57"/>
                </a:lnTo>
                <a:lnTo>
                  <a:pt x="675" y="57"/>
                </a:lnTo>
                <a:lnTo>
                  <a:pt x="680" y="57"/>
                </a:lnTo>
                <a:lnTo>
                  <a:pt x="685" y="57"/>
                </a:lnTo>
                <a:lnTo>
                  <a:pt x="685" y="62"/>
                </a:lnTo>
                <a:lnTo>
                  <a:pt x="690" y="62"/>
                </a:lnTo>
                <a:lnTo>
                  <a:pt x="696" y="68"/>
                </a:lnTo>
                <a:lnTo>
                  <a:pt x="701" y="68"/>
                </a:lnTo>
                <a:lnTo>
                  <a:pt x="706" y="68"/>
                </a:lnTo>
                <a:lnTo>
                  <a:pt x="711" y="68"/>
                </a:lnTo>
                <a:lnTo>
                  <a:pt x="716" y="68"/>
                </a:lnTo>
                <a:lnTo>
                  <a:pt x="721" y="68"/>
                </a:lnTo>
                <a:lnTo>
                  <a:pt x="727" y="80"/>
                </a:lnTo>
                <a:lnTo>
                  <a:pt x="727" y="85"/>
                </a:lnTo>
                <a:lnTo>
                  <a:pt x="732" y="91"/>
                </a:lnTo>
                <a:lnTo>
                  <a:pt x="737" y="108"/>
                </a:lnTo>
                <a:lnTo>
                  <a:pt x="742" y="125"/>
                </a:lnTo>
                <a:lnTo>
                  <a:pt x="747" y="142"/>
                </a:lnTo>
                <a:lnTo>
                  <a:pt x="747" y="148"/>
                </a:lnTo>
                <a:lnTo>
                  <a:pt x="752" y="154"/>
                </a:lnTo>
                <a:lnTo>
                  <a:pt x="773" y="171"/>
                </a:lnTo>
                <a:lnTo>
                  <a:pt x="824" y="211"/>
                </a:lnTo>
                <a:lnTo>
                  <a:pt x="763" y="228"/>
                </a:lnTo>
                <a:lnTo>
                  <a:pt x="757" y="233"/>
                </a:lnTo>
                <a:lnTo>
                  <a:pt x="727" y="427"/>
                </a:lnTo>
                <a:lnTo>
                  <a:pt x="721" y="450"/>
                </a:lnTo>
                <a:lnTo>
                  <a:pt x="721" y="569"/>
                </a:lnTo>
                <a:lnTo>
                  <a:pt x="721" y="592"/>
                </a:lnTo>
                <a:lnTo>
                  <a:pt x="721" y="604"/>
                </a:lnTo>
                <a:lnTo>
                  <a:pt x="721" y="615"/>
                </a:lnTo>
                <a:lnTo>
                  <a:pt x="721" y="626"/>
                </a:lnTo>
                <a:lnTo>
                  <a:pt x="721" y="632"/>
                </a:lnTo>
                <a:lnTo>
                  <a:pt x="701" y="638"/>
                </a:lnTo>
                <a:lnTo>
                  <a:pt x="495" y="718"/>
                </a:lnTo>
                <a:lnTo>
                  <a:pt x="489" y="723"/>
                </a:lnTo>
                <a:lnTo>
                  <a:pt x="443" y="740"/>
                </a:lnTo>
                <a:lnTo>
                  <a:pt x="433" y="746"/>
                </a:lnTo>
                <a:lnTo>
                  <a:pt x="361" y="780"/>
                </a:lnTo>
                <a:lnTo>
                  <a:pt x="350" y="786"/>
                </a:lnTo>
                <a:lnTo>
                  <a:pt x="335" y="780"/>
                </a:lnTo>
                <a:lnTo>
                  <a:pt x="324" y="774"/>
                </a:lnTo>
                <a:lnTo>
                  <a:pt x="319" y="774"/>
                </a:lnTo>
                <a:lnTo>
                  <a:pt x="304" y="774"/>
                </a:lnTo>
                <a:lnTo>
                  <a:pt x="294" y="774"/>
                </a:lnTo>
                <a:lnTo>
                  <a:pt x="283" y="774"/>
                </a:lnTo>
                <a:lnTo>
                  <a:pt x="257" y="780"/>
                </a:lnTo>
                <a:lnTo>
                  <a:pt x="237" y="780"/>
                </a:lnTo>
                <a:lnTo>
                  <a:pt x="232" y="780"/>
                </a:lnTo>
                <a:lnTo>
                  <a:pt x="206" y="780"/>
                </a:lnTo>
                <a:lnTo>
                  <a:pt x="185" y="774"/>
                </a:lnTo>
                <a:lnTo>
                  <a:pt x="154" y="774"/>
                </a:lnTo>
                <a:lnTo>
                  <a:pt x="129" y="774"/>
                </a:lnTo>
                <a:lnTo>
                  <a:pt x="92" y="769"/>
                </a:lnTo>
                <a:lnTo>
                  <a:pt x="87" y="769"/>
                </a:lnTo>
                <a:lnTo>
                  <a:pt x="67" y="735"/>
                </a:lnTo>
                <a:lnTo>
                  <a:pt x="31" y="689"/>
                </a:lnTo>
                <a:lnTo>
                  <a:pt x="0" y="649"/>
                </a:lnTo>
                <a:lnTo>
                  <a:pt x="10" y="632"/>
                </a:lnTo>
                <a:lnTo>
                  <a:pt x="15" y="626"/>
                </a:lnTo>
                <a:lnTo>
                  <a:pt x="15" y="621"/>
                </a:lnTo>
                <a:lnTo>
                  <a:pt x="20" y="621"/>
                </a:lnTo>
                <a:lnTo>
                  <a:pt x="25" y="615"/>
                </a:lnTo>
                <a:lnTo>
                  <a:pt x="31" y="604"/>
                </a:lnTo>
                <a:lnTo>
                  <a:pt x="36" y="592"/>
                </a:lnTo>
                <a:lnTo>
                  <a:pt x="41" y="592"/>
                </a:lnTo>
                <a:lnTo>
                  <a:pt x="46" y="592"/>
                </a:lnTo>
                <a:lnTo>
                  <a:pt x="51" y="586"/>
                </a:lnTo>
                <a:lnTo>
                  <a:pt x="62" y="586"/>
                </a:lnTo>
                <a:lnTo>
                  <a:pt x="67" y="581"/>
                </a:lnTo>
                <a:lnTo>
                  <a:pt x="72" y="581"/>
                </a:lnTo>
                <a:lnTo>
                  <a:pt x="77" y="581"/>
                </a:lnTo>
                <a:lnTo>
                  <a:pt x="82" y="569"/>
                </a:lnTo>
                <a:lnTo>
                  <a:pt x="92" y="569"/>
                </a:lnTo>
                <a:lnTo>
                  <a:pt x="129" y="581"/>
                </a:lnTo>
                <a:lnTo>
                  <a:pt x="139" y="598"/>
                </a:lnTo>
                <a:lnTo>
                  <a:pt x="175" y="592"/>
                </a:lnTo>
                <a:lnTo>
                  <a:pt x="175" y="581"/>
                </a:lnTo>
                <a:lnTo>
                  <a:pt x="175" y="569"/>
                </a:lnTo>
                <a:lnTo>
                  <a:pt x="175" y="558"/>
                </a:lnTo>
                <a:lnTo>
                  <a:pt x="180" y="547"/>
                </a:lnTo>
                <a:lnTo>
                  <a:pt x="185" y="541"/>
                </a:lnTo>
                <a:lnTo>
                  <a:pt x="185" y="535"/>
                </a:lnTo>
                <a:lnTo>
                  <a:pt x="185" y="530"/>
                </a:lnTo>
                <a:lnTo>
                  <a:pt x="185" y="524"/>
                </a:lnTo>
                <a:lnTo>
                  <a:pt x="185" y="518"/>
                </a:lnTo>
                <a:lnTo>
                  <a:pt x="185" y="512"/>
                </a:lnTo>
                <a:lnTo>
                  <a:pt x="185" y="490"/>
                </a:lnTo>
                <a:lnTo>
                  <a:pt x="185" y="416"/>
                </a:lnTo>
                <a:lnTo>
                  <a:pt x="190" y="324"/>
                </a:lnTo>
                <a:lnTo>
                  <a:pt x="113" y="324"/>
                </a:lnTo>
                <a:lnTo>
                  <a:pt x="123" y="290"/>
                </a:lnTo>
                <a:lnTo>
                  <a:pt x="123" y="285"/>
                </a:lnTo>
                <a:lnTo>
                  <a:pt x="129" y="285"/>
                </a:lnTo>
                <a:lnTo>
                  <a:pt x="144" y="285"/>
                </a:lnTo>
                <a:lnTo>
                  <a:pt x="149" y="285"/>
                </a:lnTo>
                <a:lnTo>
                  <a:pt x="247" y="285"/>
                </a:lnTo>
                <a:lnTo>
                  <a:pt x="242" y="193"/>
                </a:lnTo>
                <a:lnTo>
                  <a:pt x="319" y="188"/>
                </a:lnTo>
                <a:lnTo>
                  <a:pt x="319" y="262"/>
                </a:lnTo>
                <a:lnTo>
                  <a:pt x="407" y="262"/>
                </a:lnTo>
                <a:lnTo>
                  <a:pt x="407" y="131"/>
                </a:lnTo>
                <a:lnTo>
                  <a:pt x="407" y="108"/>
                </a:lnTo>
                <a:lnTo>
                  <a:pt x="402" y="74"/>
                </a:lnTo>
                <a:lnTo>
                  <a:pt x="402" y="51"/>
                </a:lnTo>
                <a:lnTo>
                  <a:pt x="402" y="34"/>
                </a:lnTo>
                <a:lnTo>
                  <a:pt x="402" y="28"/>
                </a:lnTo>
                <a:close/>
              </a:path>
            </a:pathLst>
          </a:custGeom>
          <a:solidFill>
            <a:srgbClr val="FF0000">
              <a:alpha val="24000"/>
            </a:srgb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170" tIns="44586" rIns="89170" bIns="44586" anchor="ctr"/>
          <a:lstStyle/>
          <a:p>
            <a:pPr marL="0" marR="0" lvl="0" indent="0" algn="ctr" defTabSz="6687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6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1" name="TextBox 10"/>
          <p:cNvSpPr txBox="1"/>
          <p:nvPr/>
        </p:nvSpPr>
        <p:spPr bwMode="auto">
          <a:xfrm>
            <a:off x="8407130" y="6346476"/>
            <a:ext cx="1346200" cy="229183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lIns="89170" tIns="44586" rIns="89170" bIns="44586">
            <a:spAutoFit/>
          </a:bodyPr>
          <a:lstStyle>
            <a:defPPr>
              <a:defRPr lang="ru-RU"/>
            </a:defPPr>
            <a:lvl1pPr algn="ctr">
              <a:defRPr sz="8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445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4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Светлинский  р-н</a:t>
            </a:r>
          </a:p>
        </p:txBody>
      </p:sp>
      <p:sp>
        <p:nvSpPr>
          <p:cNvPr id="52" name="TextBox 23"/>
          <p:cNvSpPr txBox="1"/>
          <p:nvPr/>
        </p:nvSpPr>
        <p:spPr bwMode="auto">
          <a:xfrm>
            <a:off x="9001498" y="6532221"/>
            <a:ext cx="368766" cy="211743"/>
          </a:xfrm>
          <a:prstGeom prst="rect">
            <a:avLst/>
          </a:prstGeom>
          <a:solidFill>
            <a:srgbClr val="FF9900"/>
          </a:solidFill>
          <a:effectLst>
            <a:softEdge rad="63500"/>
          </a:effectLst>
        </p:spPr>
        <p:txBody>
          <a:bodyPr lIns="89170" tIns="44586" rIns="89170" bIns="44586">
            <a:spAutoFit/>
          </a:bodyPr>
          <a:lstStyle>
            <a:defPPr>
              <a:defRPr lang="ru-RU"/>
            </a:defPPr>
            <a:lvl1pPr algn="ctr">
              <a:defRPr sz="1000" b="1"/>
            </a:lvl1pPr>
          </a:lstStyle>
          <a:p>
            <a:pPr marL="0" marR="0" lvl="0" indent="0" algn="ctr" defTabSz="445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91" dirty="0" smtClean="0">
                <a:solidFill>
                  <a:prstClr val="black"/>
                </a:solidFill>
                <a:latin typeface="Calibri"/>
              </a:rPr>
              <a:t>18</a:t>
            </a:r>
            <a:endParaRPr kumimoji="0" lang="ru-RU" sz="791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3" name="TextBox 23"/>
          <p:cNvSpPr txBox="1"/>
          <p:nvPr/>
        </p:nvSpPr>
        <p:spPr bwMode="auto">
          <a:xfrm>
            <a:off x="8652832" y="6532220"/>
            <a:ext cx="424061" cy="211743"/>
          </a:xfrm>
          <a:prstGeom prst="rect">
            <a:avLst/>
          </a:prstGeom>
          <a:solidFill>
            <a:schemeClr val="accent1">
              <a:lumMod val="75000"/>
            </a:schemeClr>
          </a:solidFill>
          <a:effectLst>
            <a:softEdge rad="63500"/>
          </a:effectLst>
        </p:spPr>
        <p:txBody>
          <a:bodyPr lIns="89170" tIns="44586" rIns="89170" bIns="44586">
            <a:spAutoFit/>
          </a:bodyPr>
          <a:lstStyle>
            <a:defPPr>
              <a:defRPr lang="ru-RU"/>
            </a:defPPr>
            <a:lvl1pPr algn="ctr">
              <a:defRPr sz="1000" b="1"/>
            </a:lvl1pPr>
          </a:lstStyle>
          <a:p>
            <a:pPr marL="0" marR="0" lvl="0" indent="0" algn="ctr" defTabSz="445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91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8471216" y="6848313"/>
            <a:ext cx="891584" cy="188362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170" tIns="44586" rIns="89170" bIns="44586" anchor="ctr"/>
          <a:lstStyle/>
          <a:p>
            <a:pPr marL="0" marR="0" lvl="0" indent="0" algn="ctr" defTabSz="445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91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2115/11744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8731337" y="6704798"/>
            <a:ext cx="640432" cy="15069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170" tIns="44586" rIns="89170" bIns="44586" anchor="ctr"/>
          <a:lstStyle/>
          <a:p>
            <a:pPr marL="0" marR="0" lvl="0" indent="0" algn="ctr" defTabSz="89167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91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1657/</a:t>
            </a:r>
            <a:r>
              <a:rPr kumimoji="0" lang="ru-RU" sz="791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22</a:t>
            </a: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8478391" y="6697623"/>
            <a:ext cx="231418" cy="14172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445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91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60%</a:t>
            </a:r>
          </a:p>
        </p:txBody>
      </p:sp>
      <p:sp>
        <p:nvSpPr>
          <p:cNvPr id="121" name="TextBox 10"/>
          <p:cNvSpPr txBox="1"/>
          <p:nvPr/>
        </p:nvSpPr>
        <p:spPr bwMode="auto">
          <a:xfrm>
            <a:off x="5286426" y="6143233"/>
            <a:ext cx="1543500" cy="242827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8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11506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43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Кувандыкский</a:t>
            </a:r>
            <a:r>
              <a:rPr kumimoji="0" lang="ru-RU" sz="94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г.о.</a:t>
            </a:r>
          </a:p>
        </p:txBody>
      </p:sp>
    </p:spTree>
    <p:extLst>
      <p:ext uri="{BB962C8B-B14F-4D97-AF65-F5344CB8AC3E}">
        <p14:creationId xmlns:p14="http://schemas.microsoft.com/office/powerpoint/2010/main" val="455494873"/>
      </p:ext>
    </p:extLst>
  </p:cSld>
  <p:clrMapOvr>
    <a:masterClrMapping/>
  </p:clrMapOvr>
  <p:transition spd="slow" advClick="0" advTm="5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Text Box 2"/>
          <p:cNvSpPr txBox="1">
            <a:spLocks noChangeArrowheads="1"/>
          </p:cNvSpPr>
          <p:nvPr/>
        </p:nvSpPr>
        <p:spPr bwMode="auto">
          <a:xfrm>
            <a:off x="795" y="11407"/>
            <a:ext cx="10317101" cy="828000"/>
          </a:xfrm>
          <a:prstGeom prst="rect">
            <a:avLst/>
          </a:prstGeom>
          <a:solidFill>
            <a:srgbClr val="204D84"/>
          </a:solidFill>
          <a:ln w="25400" algn="ctr">
            <a:solidFill>
              <a:srgbClr val="204D84"/>
            </a:solidFill>
            <a:miter lim="800000"/>
            <a:headEnd/>
            <a:tailEnd/>
          </a:ln>
        </p:spPr>
        <p:txBody>
          <a:bodyPr lIns="69334" tIns="34666" rIns="69334" bIns="34666" anchor="ctr"/>
          <a:lstStyle>
            <a:defPPr>
              <a:defRPr lang="en-US"/>
            </a:defPPr>
            <a:lvl1pPr algn="ctr" defTabSz="793345">
              <a:defRPr sz="140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396669" defTabSz="793345">
              <a:defRPr sz="1600"/>
            </a:lvl2pPr>
            <a:lvl3pPr marL="793345" defTabSz="793345">
              <a:defRPr sz="1600"/>
            </a:lvl3pPr>
            <a:lvl4pPr marL="1190017" defTabSz="793345">
              <a:defRPr sz="1600"/>
            </a:lvl4pPr>
            <a:lvl5pPr marL="1586696" defTabSz="793345">
              <a:defRPr sz="1600"/>
            </a:lvl5pPr>
            <a:lvl6pPr marL="1983365" defTabSz="793345">
              <a:defRPr sz="1600"/>
            </a:lvl6pPr>
            <a:lvl7pPr marL="2380032" defTabSz="793345">
              <a:defRPr sz="1600"/>
            </a:lvl7pPr>
            <a:lvl8pPr marL="2776683" defTabSz="793345">
              <a:defRPr sz="1600"/>
            </a:lvl8pPr>
            <a:lvl9pPr marL="3173354" defTabSz="793345">
              <a:defRPr sz="1600"/>
            </a:lvl9pPr>
          </a:lstStyle>
          <a:p>
            <a:r>
              <a:rPr lang="ru-RU" dirty="0"/>
              <a:t>ИНФОРМАЦИОННЫЕ МАТЕРИАЛЫ </a:t>
            </a:r>
            <a:r>
              <a:rPr lang="ru-RU" altLang="ru-RU" dirty="0"/>
              <a:t>ПО УСИЛЕНИЮ ВЕТРА</a:t>
            </a:r>
          </a:p>
          <a:p>
            <a:r>
              <a:rPr lang="ru-RU" dirty="0"/>
              <a:t>НА ТЕРРИТОРИИ КУВАНДЫКСКОГО Г.О.  </a:t>
            </a:r>
          </a:p>
          <a:p>
            <a:r>
              <a:rPr lang="ru-RU" dirty="0"/>
              <a:t>(РИСК НАРУШЕНИЯ ЭЛЕКТРОСНАБЖЕНИЯ НА  </a:t>
            </a:r>
            <a:r>
              <a:rPr lang="ru-RU" dirty="0" smtClean="0"/>
              <a:t>10.03.2021</a:t>
            </a:r>
            <a:r>
              <a:rPr lang="ru-RU" dirty="0"/>
              <a:t>)</a:t>
            </a:r>
          </a:p>
        </p:txBody>
      </p:sp>
      <p:pic>
        <p:nvPicPr>
          <p:cNvPr id="18436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83" t="25583" r="10182" b="6935"/>
          <a:stretch>
            <a:fillRect/>
          </a:stretch>
        </p:blipFill>
        <p:spPr bwMode="auto">
          <a:xfrm>
            <a:off x="1" y="839407"/>
            <a:ext cx="10333038" cy="7369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316"/>
          <p:cNvGrpSpPr>
            <a:grpSpLocks/>
          </p:cNvGrpSpPr>
          <p:nvPr/>
        </p:nvGrpSpPr>
        <p:grpSpPr bwMode="auto">
          <a:xfrm>
            <a:off x="4874606" y="4302169"/>
            <a:ext cx="228192" cy="230864"/>
            <a:chOff x="4727" y="2506"/>
            <a:chExt cx="706" cy="1172"/>
          </a:xfrm>
        </p:grpSpPr>
        <p:sp>
          <p:nvSpPr>
            <p:cNvPr id="1212" name="Freeform 317"/>
            <p:cNvSpPr>
              <a:spLocks/>
            </p:cNvSpPr>
            <p:nvPr/>
          </p:nvSpPr>
          <p:spPr bwMode="auto">
            <a:xfrm>
              <a:off x="4725" y="3560"/>
              <a:ext cx="46" cy="118"/>
            </a:xfrm>
            <a:custGeom>
              <a:avLst/>
              <a:gdLst>
                <a:gd name="T0" fmla="*/ 0 w 139"/>
                <a:gd name="T1" fmla="*/ 107 h 135"/>
                <a:gd name="T2" fmla="*/ 0 w 139"/>
                <a:gd name="T3" fmla="*/ 73 h 135"/>
                <a:gd name="T4" fmla="*/ 5 w 139"/>
                <a:gd name="T5" fmla="*/ 73 h 135"/>
                <a:gd name="T6" fmla="*/ 5 w 139"/>
                <a:gd name="T7" fmla="*/ 37 h 135"/>
                <a:gd name="T8" fmla="*/ 10 w 139"/>
                <a:gd name="T9" fmla="*/ 37 h 135"/>
                <a:gd name="T10" fmla="*/ 10 w 139"/>
                <a:gd name="T11" fmla="*/ 0 h 135"/>
                <a:gd name="T12" fmla="*/ 15 w 139"/>
                <a:gd name="T13" fmla="*/ 0 h 135"/>
                <a:gd name="T14" fmla="*/ 15 w 139"/>
                <a:gd name="T15" fmla="*/ 107 h 135"/>
                <a:gd name="T16" fmla="*/ 0 w 139"/>
                <a:gd name="T17" fmla="*/ 107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13" name="Freeform 318"/>
            <p:cNvSpPr>
              <a:spLocks/>
            </p:cNvSpPr>
            <p:nvPr/>
          </p:nvSpPr>
          <p:spPr bwMode="auto">
            <a:xfrm>
              <a:off x="4770" y="2559"/>
              <a:ext cx="651" cy="1120"/>
            </a:xfrm>
            <a:custGeom>
              <a:avLst/>
              <a:gdLst>
                <a:gd name="T0" fmla="*/ 0 w 1946"/>
                <a:gd name="T1" fmla="*/ 971 h 1278"/>
                <a:gd name="T2" fmla="*/ 0 w 1946"/>
                <a:gd name="T3" fmla="*/ 78 h 1278"/>
                <a:gd name="T4" fmla="*/ 84 w 1946"/>
                <a:gd name="T5" fmla="*/ 78 h 1278"/>
                <a:gd name="T6" fmla="*/ 84 w 1946"/>
                <a:gd name="T7" fmla="*/ 71 h 1278"/>
                <a:gd name="T8" fmla="*/ 84 w 1946"/>
                <a:gd name="T9" fmla="*/ 62 h 1278"/>
                <a:gd name="T10" fmla="*/ 85 w 1946"/>
                <a:gd name="T11" fmla="*/ 55 h 1278"/>
                <a:gd name="T12" fmla="*/ 85 w 1946"/>
                <a:gd name="T13" fmla="*/ 48 h 1278"/>
                <a:gd name="T14" fmla="*/ 86 w 1946"/>
                <a:gd name="T15" fmla="*/ 42 h 1278"/>
                <a:gd name="T16" fmla="*/ 88 w 1946"/>
                <a:gd name="T17" fmla="*/ 35 h 1278"/>
                <a:gd name="T18" fmla="*/ 89 w 1946"/>
                <a:gd name="T19" fmla="*/ 29 h 1278"/>
                <a:gd name="T20" fmla="*/ 91 w 1946"/>
                <a:gd name="T21" fmla="*/ 23 h 1278"/>
                <a:gd name="T22" fmla="*/ 92 w 1946"/>
                <a:gd name="T23" fmla="*/ 18 h 1278"/>
                <a:gd name="T24" fmla="*/ 94 w 1946"/>
                <a:gd name="T25" fmla="*/ 14 h 1278"/>
                <a:gd name="T26" fmla="*/ 96 w 1946"/>
                <a:gd name="T27" fmla="*/ 10 h 1278"/>
                <a:gd name="T28" fmla="*/ 98 w 1946"/>
                <a:gd name="T29" fmla="*/ 6 h 1278"/>
                <a:gd name="T30" fmla="*/ 101 w 1946"/>
                <a:gd name="T31" fmla="*/ 3 h 1278"/>
                <a:gd name="T32" fmla="*/ 103 w 1946"/>
                <a:gd name="T33" fmla="*/ 3 h 1278"/>
                <a:gd name="T34" fmla="*/ 105 w 1946"/>
                <a:gd name="T35" fmla="*/ 0 h 1278"/>
                <a:gd name="T36" fmla="*/ 108 w 1946"/>
                <a:gd name="T37" fmla="*/ 0 h 1278"/>
                <a:gd name="T38" fmla="*/ 110 w 1946"/>
                <a:gd name="T39" fmla="*/ 0 h 1278"/>
                <a:gd name="T40" fmla="*/ 113 w 1946"/>
                <a:gd name="T41" fmla="*/ 3 h 1278"/>
                <a:gd name="T42" fmla="*/ 115 w 1946"/>
                <a:gd name="T43" fmla="*/ 3 h 1278"/>
                <a:gd name="T44" fmla="*/ 118 w 1946"/>
                <a:gd name="T45" fmla="*/ 6 h 1278"/>
                <a:gd name="T46" fmla="*/ 120 w 1946"/>
                <a:gd name="T47" fmla="*/ 10 h 1278"/>
                <a:gd name="T48" fmla="*/ 122 w 1946"/>
                <a:gd name="T49" fmla="*/ 14 h 1278"/>
                <a:gd name="T50" fmla="*/ 124 w 1946"/>
                <a:gd name="T51" fmla="*/ 18 h 1278"/>
                <a:gd name="T52" fmla="*/ 125 w 1946"/>
                <a:gd name="T53" fmla="*/ 23 h 1278"/>
                <a:gd name="T54" fmla="*/ 127 w 1946"/>
                <a:gd name="T55" fmla="*/ 29 h 1278"/>
                <a:gd name="T56" fmla="*/ 128 w 1946"/>
                <a:gd name="T57" fmla="*/ 35 h 1278"/>
                <a:gd name="T58" fmla="*/ 130 w 1946"/>
                <a:gd name="T59" fmla="*/ 42 h 1278"/>
                <a:gd name="T60" fmla="*/ 130 w 1946"/>
                <a:gd name="T61" fmla="*/ 48 h 1278"/>
                <a:gd name="T62" fmla="*/ 131 w 1946"/>
                <a:gd name="T63" fmla="*/ 55 h 1278"/>
                <a:gd name="T64" fmla="*/ 132 w 1946"/>
                <a:gd name="T65" fmla="*/ 62 h 1278"/>
                <a:gd name="T66" fmla="*/ 132 w 1946"/>
                <a:gd name="T67" fmla="*/ 71 h 1278"/>
                <a:gd name="T68" fmla="*/ 132 w 1946"/>
                <a:gd name="T69" fmla="*/ 78 h 1278"/>
                <a:gd name="T70" fmla="*/ 216 w 1946"/>
                <a:gd name="T71" fmla="*/ 78 h 1278"/>
                <a:gd name="T72" fmla="*/ 216 w 1946"/>
                <a:gd name="T73" fmla="*/ 970 h 1278"/>
                <a:gd name="T74" fmla="*/ 0 w 1946"/>
                <a:gd name="T75" fmla="*/ 971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14" name="Rectangle 319"/>
            <p:cNvSpPr>
              <a:spLocks noChangeArrowheads="1"/>
            </p:cNvSpPr>
            <p:nvPr/>
          </p:nvSpPr>
          <p:spPr bwMode="auto">
            <a:xfrm>
              <a:off x="5187" y="3087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15" name="Rectangle 320"/>
            <p:cNvSpPr>
              <a:spLocks noChangeArrowheads="1"/>
            </p:cNvSpPr>
            <p:nvPr/>
          </p:nvSpPr>
          <p:spPr bwMode="auto">
            <a:xfrm>
              <a:off x="5164" y="3132"/>
              <a:ext cx="40" cy="4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16" name="Rectangle 321"/>
            <p:cNvSpPr>
              <a:spLocks noChangeArrowheads="1"/>
            </p:cNvSpPr>
            <p:nvPr/>
          </p:nvSpPr>
          <p:spPr bwMode="auto">
            <a:xfrm>
              <a:off x="5307" y="3032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17" name="Rectangle 322"/>
            <p:cNvSpPr>
              <a:spLocks noChangeArrowheads="1"/>
            </p:cNvSpPr>
            <p:nvPr/>
          </p:nvSpPr>
          <p:spPr bwMode="auto">
            <a:xfrm>
              <a:off x="5284" y="3087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18" name="Rectangle 323"/>
            <p:cNvSpPr>
              <a:spLocks noChangeArrowheads="1"/>
            </p:cNvSpPr>
            <p:nvPr/>
          </p:nvSpPr>
          <p:spPr bwMode="auto">
            <a:xfrm>
              <a:off x="5284" y="2987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19" name="Rectangle 324"/>
            <p:cNvSpPr>
              <a:spLocks noChangeArrowheads="1"/>
            </p:cNvSpPr>
            <p:nvPr/>
          </p:nvSpPr>
          <p:spPr bwMode="auto">
            <a:xfrm>
              <a:off x="4770" y="3078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20" name="Rectangle 325"/>
            <p:cNvSpPr>
              <a:spLocks noChangeArrowheads="1"/>
            </p:cNvSpPr>
            <p:nvPr/>
          </p:nvSpPr>
          <p:spPr bwMode="auto">
            <a:xfrm>
              <a:off x="4770" y="3023"/>
              <a:ext cx="17" cy="4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21" name="Rectangle 326"/>
            <p:cNvSpPr>
              <a:spLocks noChangeArrowheads="1"/>
            </p:cNvSpPr>
            <p:nvPr/>
          </p:nvSpPr>
          <p:spPr bwMode="auto">
            <a:xfrm>
              <a:off x="4770" y="3123"/>
              <a:ext cx="17" cy="4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22" name="Rectangle 327"/>
            <p:cNvSpPr>
              <a:spLocks noChangeArrowheads="1"/>
            </p:cNvSpPr>
            <p:nvPr/>
          </p:nvSpPr>
          <p:spPr bwMode="auto">
            <a:xfrm>
              <a:off x="4941" y="3078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23" name="Rectangle 328"/>
            <p:cNvSpPr>
              <a:spLocks noChangeArrowheads="1"/>
            </p:cNvSpPr>
            <p:nvPr/>
          </p:nvSpPr>
          <p:spPr bwMode="auto">
            <a:xfrm>
              <a:off x="4924" y="3123"/>
              <a:ext cx="40" cy="4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24" name="Rectangle 329"/>
            <p:cNvSpPr>
              <a:spLocks noChangeArrowheads="1"/>
            </p:cNvSpPr>
            <p:nvPr/>
          </p:nvSpPr>
          <p:spPr bwMode="auto">
            <a:xfrm>
              <a:off x="4770" y="3451"/>
              <a:ext cx="40" cy="4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25" name="Rectangle 330"/>
            <p:cNvSpPr>
              <a:spLocks noChangeArrowheads="1"/>
            </p:cNvSpPr>
            <p:nvPr/>
          </p:nvSpPr>
          <p:spPr bwMode="auto">
            <a:xfrm>
              <a:off x="4770" y="3405"/>
              <a:ext cx="17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26" name="Rectangle 331"/>
            <p:cNvSpPr>
              <a:spLocks noChangeArrowheads="1"/>
            </p:cNvSpPr>
            <p:nvPr/>
          </p:nvSpPr>
          <p:spPr bwMode="auto">
            <a:xfrm>
              <a:off x="4770" y="3506"/>
              <a:ext cx="17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27" name="Rectangle 332"/>
            <p:cNvSpPr>
              <a:spLocks noChangeArrowheads="1"/>
            </p:cNvSpPr>
            <p:nvPr/>
          </p:nvSpPr>
          <p:spPr bwMode="auto">
            <a:xfrm>
              <a:off x="4941" y="3451"/>
              <a:ext cx="40" cy="4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28" name="Rectangle 333"/>
            <p:cNvSpPr>
              <a:spLocks noChangeArrowheads="1"/>
            </p:cNvSpPr>
            <p:nvPr/>
          </p:nvSpPr>
          <p:spPr bwMode="auto">
            <a:xfrm>
              <a:off x="4924" y="3506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29" name="Freeform 334"/>
            <p:cNvSpPr>
              <a:spLocks/>
            </p:cNvSpPr>
            <p:nvPr/>
          </p:nvSpPr>
          <p:spPr bwMode="auto">
            <a:xfrm>
              <a:off x="5021" y="3078"/>
              <a:ext cx="148" cy="91"/>
            </a:xfrm>
            <a:custGeom>
              <a:avLst/>
              <a:gdLst>
                <a:gd name="T0" fmla="*/ 48 w 440"/>
                <a:gd name="T1" fmla="*/ 78 h 102"/>
                <a:gd name="T2" fmla="*/ 48 w 440"/>
                <a:gd name="T3" fmla="*/ 70 h 102"/>
                <a:gd name="T4" fmla="*/ 48 w 440"/>
                <a:gd name="T5" fmla="*/ 63 h 102"/>
                <a:gd name="T6" fmla="*/ 47 w 440"/>
                <a:gd name="T7" fmla="*/ 55 h 102"/>
                <a:gd name="T8" fmla="*/ 46 w 440"/>
                <a:gd name="T9" fmla="*/ 49 h 102"/>
                <a:gd name="T10" fmla="*/ 45 w 440"/>
                <a:gd name="T11" fmla="*/ 42 h 102"/>
                <a:gd name="T12" fmla="*/ 44 w 440"/>
                <a:gd name="T13" fmla="*/ 35 h 102"/>
                <a:gd name="T14" fmla="*/ 43 w 440"/>
                <a:gd name="T15" fmla="*/ 29 h 102"/>
                <a:gd name="T16" fmla="*/ 41 w 440"/>
                <a:gd name="T17" fmla="*/ 23 h 102"/>
                <a:gd name="T18" fmla="*/ 39 w 440"/>
                <a:gd name="T19" fmla="*/ 18 h 102"/>
                <a:gd name="T20" fmla="*/ 38 w 440"/>
                <a:gd name="T21" fmla="*/ 14 h 102"/>
                <a:gd name="T22" fmla="*/ 36 w 440"/>
                <a:gd name="T23" fmla="*/ 10 h 102"/>
                <a:gd name="T24" fmla="*/ 34 w 440"/>
                <a:gd name="T25" fmla="*/ 6 h 102"/>
                <a:gd name="T26" fmla="*/ 32 w 440"/>
                <a:gd name="T27" fmla="*/ 3 h 102"/>
                <a:gd name="T28" fmla="*/ 29 w 440"/>
                <a:gd name="T29" fmla="*/ 3 h 102"/>
                <a:gd name="T30" fmla="*/ 27 w 440"/>
                <a:gd name="T31" fmla="*/ 0 h 102"/>
                <a:gd name="T32" fmla="*/ 24 w 440"/>
                <a:gd name="T33" fmla="*/ 0 h 102"/>
                <a:gd name="T34" fmla="*/ 22 w 440"/>
                <a:gd name="T35" fmla="*/ 0 h 102"/>
                <a:gd name="T36" fmla="*/ 19 w 440"/>
                <a:gd name="T37" fmla="*/ 3 h 102"/>
                <a:gd name="T38" fmla="*/ 17 w 440"/>
                <a:gd name="T39" fmla="*/ 3 h 102"/>
                <a:gd name="T40" fmla="*/ 15 w 440"/>
                <a:gd name="T41" fmla="*/ 6 h 102"/>
                <a:gd name="T42" fmla="*/ 13 w 440"/>
                <a:gd name="T43" fmla="*/ 10 h 102"/>
                <a:gd name="T44" fmla="*/ 11 w 440"/>
                <a:gd name="T45" fmla="*/ 14 h 102"/>
                <a:gd name="T46" fmla="*/ 9 w 440"/>
                <a:gd name="T47" fmla="*/ 18 h 102"/>
                <a:gd name="T48" fmla="*/ 7 w 440"/>
                <a:gd name="T49" fmla="*/ 23 h 102"/>
                <a:gd name="T50" fmla="*/ 6 w 440"/>
                <a:gd name="T51" fmla="*/ 29 h 102"/>
                <a:gd name="T52" fmla="*/ 4 w 440"/>
                <a:gd name="T53" fmla="*/ 35 h 102"/>
                <a:gd name="T54" fmla="*/ 3 w 440"/>
                <a:gd name="T55" fmla="*/ 42 h 102"/>
                <a:gd name="T56" fmla="*/ 2 w 440"/>
                <a:gd name="T57" fmla="*/ 49 h 102"/>
                <a:gd name="T58" fmla="*/ 1 w 440"/>
                <a:gd name="T59" fmla="*/ 55 h 102"/>
                <a:gd name="T60" fmla="*/ 0 w 440"/>
                <a:gd name="T61" fmla="*/ 63 h 102"/>
                <a:gd name="T62" fmla="*/ 0 w 440"/>
                <a:gd name="T63" fmla="*/ 70 h 102"/>
                <a:gd name="T64" fmla="*/ 0 w 440"/>
                <a:gd name="T65" fmla="*/ 78 h 102"/>
                <a:gd name="T66" fmla="*/ 48 w 440"/>
                <a:gd name="T67" fmla="*/ 78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30" name="Freeform 335"/>
            <p:cNvSpPr>
              <a:spLocks/>
            </p:cNvSpPr>
            <p:nvPr/>
          </p:nvSpPr>
          <p:spPr bwMode="auto">
            <a:xfrm>
              <a:off x="4787" y="2504"/>
              <a:ext cx="617" cy="146"/>
            </a:xfrm>
            <a:custGeom>
              <a:avLst/>
              <a:gdLst>
                <a:gd name="T0" fmla="*/ 100 w 1847"/>
                <a:gd name="T1" fmla="*/ 50 h 168"/>
                <a:gd name="T2" fmla="*/ 95 w 1847"/>
                <a:gd name="T3" fmla="*/ 53 h 168"/>
                <a:gd name="T4" fmla="*/ 91 w 1847"/>
                <a:gd name="T5" fmla="*/ 60 h 168"/>
                <a:gd name="T6" fmla="*/ 87 w 1847"/>
                <a:gd name="T7" fmla="*/ 68 h 168"/>
                <a:gd name="T8" fmla="*/ 84 w 1847"/>
                <a:gd name="T9" fmla="*/ 79 h 168"/>
                <a:gd name="T10" fmla="*/ 81 w 1847"/>
                <a:gd name="T11" fmla="*/ 92 h 168"/>
                <a:gd name="T12" fmla="*/ 79 w 1847"/>
                <a:gd name="T13" fmla="*/ 105 h 168"/>
                <a:gd name="T14" fmla="*/ 78 w 1847"/>
                <a:gd name="T15" fmla="*/ 121 h 168"/>
                <a:gd name="T16" fmla="*/ 0 w 1847"/>
                <a:gd name="T17" fmla="*/ 129 h 168"/>
                <a:gd name="T18" fmla="*/ 1 w 1847"/>
                <a:gd name="T19" fmla="*/ 88 h 168"/>
                <a:gd name="T20" fmla="*/ 6 w 1847"/>
                <a:gd name="T21" fmla="*/ 88 h 168"/>
                <a:gd name="T22" fmla="*/ 16 w 1847"/>
                <a:gd name="T23" fmla="*/ 88 h 168"/>
                <a:gd name="T24" fmla="*/ 28 w 1847"/>
                <a:gd name="T25" fmla="*/ 88 h 168"/>
                <a:gd name="T26" fmla="*/ 41 w 1847"/>
                <a:gd name="T27" fmla="*/ 88 h 168"/>
                <a:gd name="T28" fmla="*/ 54 w 1847"/>
                <a:gd name="T29" fmla="*/ 88 h 168"/>
                <a:gd name="T30" fmla="*/ 65 w 1847"/>
                <a:gd name="T31" fmla="*/ 88 h 168"/>
                <a:gd name="T32" fmla="*/ 71 w 1847"/>
                <a:gd name="T33" fmla="*/ 88 h 168"/>
                <a:gd name="T34" fmla="*/ 74 w 1847"/>
                <a:gd name="T35" fmla="*/ 80 h 168"/>
                <a:gd name="T36" fmla="*/ 76 w 1847"/>
                <a:gd name="T37" fmla="*/ 64 h 168"/>
                <a:gd name="T38" fmla="*/ 79 w 1847"/>
                <a:gd name="T39" fmla="*/ 47 h 168"/>
                <a:gd name="T40" fmla="*/ 83 w 1847"/>
                <a:gd name="T41" fmla="*/ 33 h 168"/>
                <a:gd name="T42" fmla="*/ 86 w 1847"/>
                <a:gd name="T43" fmla="*/ 21 h 168"/>
                <a:gd name="T44" fmla="*/ 91 w 1847"/>
                <a:gd name="T45" fmla="*/ 10 h 168"/>
                <a:gd name="T46" fmla="*/ 95 w 1847"/>
                <a:gd name="T47" fmla="*/ 4 h 168"/>
                <a:gd name="T48" fmla="*/ 100 w 1847"/>
                <a:gd name="T49" fmla="*/ 1 h 168"/>
                <a:gd name="T50" fmla="*/ 105 w 1847"/>
                <a:gd name="T51" fmla="*/ 1 h 168"/>
                <a:gd name="T52" fmla="*/ 110 w 1847"/>
                <a:gd name="T53" fmla="*/ 4 h 168"/>
                <a:gd name="T54" fmla="*/ 114 w 1847"/>
                <a:gd name="T55" fmla="*/ 10 h 168"/>
                <a:gd name="T56" fmla="*/ 119 w 1847"/>
                <a:gd name="T57" fmla="*/ 21 h 168"/>
                <a:gd name="T58" fmla="*/ 123 w 1847"/>
                <a:gd name="T59" fmla="*/ 33 h 168"/>
                <a:gd name="T60" fmla="*/ 126 w 1847"/>
                <a:gd name="T61" fmla="*/ 47 h 168"/>
                <a:gd name="T62" fmla="*/ 129 w 1847"/>
                <a:gd name="T63" fmla="*/ 64 h 168"/>
                <a:gd name="T64" fmla="*/ 131 w 1847"/>
                <a:gd name="T65" fmla="*/ 80 h 168"/>
                <a:gd name="T66" fmla="*/ 134 w 1847"/>
                <a:gd name="T67" fmla="*/ 88 h 168"/>
                <a:gd name="T68" fmla="*/ 140 w 1847"/>
                <a:gd name="T69" fmla="*/ 88 h 168"/>
                <a:gd name="T70" fmla="*/ 151 w 1847"/>
                <a:gd name="T71" fmla="*/ 88 h 168"/>
                <a:gd name="T72" fmla="*/ 163 w 1847"/>
                <a:gd name="T73" fmla="*/ 88 h 168"/>
                <a:gd name="T74" fmla="*/ 176 w 1847"/>
                <a:gd name="T75" fmla="*/ 88 h 168"/>
                <a:gd name="T76" fmla="*/ 189 w 1847"/>
                <a:gd name="T77" fmla="*/ 88 h 168"/>
                <a:gd name="T78" fmla="*/ 198 w 1847"/>
                <a:gd name="T79" fmla="*/ 88 h 168"/>
                <a:gd name="T80" fmla="*/ 204 w 1847"/>
                <a:gd name="T81" fmla="*/ 88 h 168"/>
                <a:gd name="T82" fmla="*/ 205 w 1847"/>
                <a:gd name="T83" fmla="*/ 129 h 168"/>
                <a:gd name="T84" fmla="*/ 127 w 1847"/>
                <a:gd name="T85" fmla="*/ 121 h 168"/>
                <a:gd name="T86" fmla="*/ 126 w 1847"/>
                <a:gd name="T87" fmla="*/ 105 h 168"/>
                <a:gd name="T88" fmla="*/ 124 w 1847"/>
                <a:gd name="T89" fmla="*/ 92 h 168"/>
                <a:gd name="T90" fmla="*/ 121 w 1847"/>
                <a:gd name="T91" fmla="*/ 79 h 168"/>
                <a:gd name="T92" fmla="*/ 118 w 1847"/>
                <a:gd name="T93" fmla="*/ 68 h 168"/>
                <a:gd name="T94" fmla="*/ 114 w 1847"/>
                <a:gd name="T95" fmla="*/ 60 h 168"/>
                <a:gd name="T96" fmla="*/ 110 w 1847"/>
                <a:gd name="T97" fmla="*/ 53 h 168"/>
                <a:gd name="T98" fmla="*/ 105 w 1847"/>
                <a:gd name="T99" fmla="*/ 5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31" name="Rectangle 336"/>
            <p:cNvSpPr>
              <a:spLocks noChangeArrowheads="1"/>
            </p:cNvSpPr>
            <p:nvPr/>
          </p:nvSpPr>
          <p:spPr bwMode="auto">
            <a:xfrm>
              <a:off x="5404" y="2595"/>
              <a:ext cx="29" cy="11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32" name="Rectangle 337"/>
            <p:cNvSpPr>
              <a:spLocks noChangeArrowheads="1"/>
            </p:cNvSpPr>
            <p:nvPr/>
          </p:nvSpPr>
          <p:spPr bwMode="auto">
            <a:xfrm>
              <a:off x="4759" y="2595"/>
              <a:ext cx="29" cy="11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33" name="Rectangle 338"/>
            <p:cNvSpPr>
              <a:spLocks noChangeArrowheads="1"/>
            </p:cNvSpPr>
            <p:nvPr/>
          </p:nvSpPr>
          <p:spPr bwMode="auto">
            <a:xfrm>
              <a:off x="5027" y="3169"/>
              <a:ext cx="137" cy="32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34" name="Rectangle 339"/>
            <p:cNvSpPr>
              <a:spLocks noChangeArrowheads="1"/>
            </p:cNvSpPr>
            <p:nvPr/>
          </p:nvSpPr>
          <p:spPr bwMode="auto">
            <a:xfrm>
              <a:off x="5027" y="3497"/>
              <a:ext cx="137" cy="1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35" name="Rectangle 340"/>
            <p:cNvSpPr>
              <a:spLocks noChangeArrowheads="1"/>
            </p:cNvSpPr>
            <p:nvPr/>
          </p:nvSpPr>
          <p:spPr bwMode="auto">
            <a:xfrm>
              <a:off x="5027" y="3560"/>
              <a:ext cx="137" cy="9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36" name="Rectangle 341"/>
            <p:cNvSpPr>
              <a:spLocks noChangeArrowheads="1"/>
            </p:cNvSpPr>
            <p:nvPr/>
          </p:nvSpPr>
          <p:spPr bwMode="auto">
            <a:xfrm>
              <a:off x="5027" y="3615"/>
              <a:ext cx="137" cy="1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37" name="Rectangle 342"/>
            <p:cNvSpPr>
              <a:spLocks noChangeArrowheads="1"/>
            </p:cNvSpPr>
            <p:nvPr/>
          </p:nvSpPr>
          <p:spPr bwMode="auto">
            <a:xfrm>
              <a:off x="5101" y="3187"/>
              <a:ext cx="57" cy="310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38" name="Rectangle 343"/>
            <p:cNvSpPr>
              <a:spLocks noChangeArrowheads="1"/>
            </p:cNvSpPr>
            <p:nvPr/>
          </p:nvSpPr>
          <p:spPr bwMode="auto">
            <a:xfrm>
              <a:off x="5101" y="3187"/>
              <a:ext cx="57" cy="310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39" name="Rectangle 344"/>
            <p:cNvSpPr>
              <a:spLocks noChangeArrowheads="1"/>
            </p:cNvSpPr>
            <p:nvPr/>
          </p:nvSpPr>
          <p:spPr bwMode="auto">
            <a:xfrm>
              <a:off x="5033" y="3187"/>
              <a:ext cx="57" cy="310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40" name="Rectangle 345"/>
            <p:cNvSpPr>
              <a:spLocks noChangeArrowheads="1"/>
            </p:cNvSpPr>
            <p:nvPr/>
          </p:nvSpPr>
          <p:spPr bwMode="auto">
            <a:xfrm>
              <a:off x="5101" y="3369"/>
              <a:ext cx="57" cy="1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41" name="Rectangle 346"/>
            <p:cNvSpPr>
              <a:spLocks noChangeArrowheads="1"/>
            </p:cNvSpPr>
            <p:nvPr/>
          </p:nvSpPr>
          <p:spPr bwMode="auto">
            <a:xfrm>
              <a:off x="5164" y="3424"/>
              <a:ext cx="34" cy="25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42" name="Rectangle 347"/>
            <p:cNvSpPr>
              <a:spLocks noChangeArrowheads="1"/>
            </p:cNvSpPr>
            <p:nvPr/>
          </p:nvSpPr>
          <p:spPr bwMode="auto">
            <a:xfrm>
              <a:off x="4993" y="3424"/>
              <a:ext cx="34" cy="25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43" name="Rectangle 348"/>
            <p:cNvSpPr>
              <a:spLocks noChangeArrowheads="1"/>
            </p:cNvSpPr>
            <p:nvPr/>
          </p:nvSpPr>
          <p:spPr bwMode="auto">
            <a:xfrm>
              <a:off x="5027" y="3515"/>
              <a:ext cx="137" cy="46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44" name="Rectangle 349"/>
            <p:cNvSpPr>
              <a:spLocks noChangeArrowheads="1"/>
            </p:cNvSpPr>
            <p:nvPr/>
          </p:nvSpPr>
          <p:spPr bwMode="auto">
            <a:xfrm>
              <a:off x="5027" y="3569"/>
              <a:ext cx="137" cy="46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45" name="Rectangle 350"/>
            <p:cNvSpPr>
              <a:spLocks noChangeArrowheads="1"/>
            </p:cNvSpPr>
            <p:nvPr/>
          </p:nvSpPr>
          <p:spPr bwMode="auto">
            <a:xfrm>
              <a:off x="5027" y="3633"/>
              <a:ext cx="137" cy="46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46" name="Rectangle 351"/>
            <p:cNvSpPr>
              <a:spLocks noChangeArrowheads="1"/>
            </p:cNvSpPr>
            <p:nvPr/>
          </p:nvSpPr>
          <p:spPr bwMode="auto">
            <a:xfrm>
              <a:off x="5101" y="3369"/>
              <a:ext cx="57" cy="1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47" name="Rectangle 352"/>
            <p:cNvSpPr>
              <a:spLocks noChangeArrowheads="1"/>
            </p:cNvSpPr>
            <p:nvPr/>
          </p:nvSpPr>
          <p:spPr bwMode="auto">
            <a:xfrm>
              <a:off x="5033" y="3369"/>
              <a:ext cx="57" cy="1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48" name="Rectangle 353"/>
            <p:cNvSpPr>
              <a:spLocks noChangeArrowheads="1"/>
            </p:cNvSpPr>
            <p:nvPr/>
          </p:nvSpPr>
          <p:spPr bwMode="auto">
            <a:xfrm>
              <a:off x="5101" y="3314"/>
              <a:ext cx="11" cy="46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49" name="Rectangle 354"/>
            <p:cNvSpPr>
              <a:spLocks noChangeArrowheads="1"/>
            </p:cNvSpPr>
            <p:nvPr/>
          </p:nvSpPr>
          <p:spPr bwMode="auto">
            <a:xfrm>
              <a:off x="5079" y="3314"/>
              <a:ext cx="11" cy="46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50" name="Rectangle 355"/>
            <p:cNvSpPr>
              <a:spLocks noChangeArrowheads="1"/>
            </p:cNvSpPr>
            <p:nvPr/>
          </p:nvSpPr>
          <p:spPr bwMode="auto">
            <a:xfrm>
              <a:off x="5101" y="3396"/>
              <a:ext cx="57" cy="1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51" name="Rectangle 356"/>
            <p:cNvSpPr>
              <a:spLocks noChangeArrowheads="1"/>
            </p:cNvSpPr>
            <p:nvPr/>
          </p:nvSpPr>
          <p:spPr bwMode="auto">
            <a:xfrm>
              <a:off x="5033" y="3396"/>
              <a:ext cx="57" cy="1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52" name="Rectangle 357"/>
            <p:cNvSpPr>
              <a:spLocks noChangeArrowheads="1"/>
            </p:cNvSpPr>
            <p:nvPr/>
          </p:nvSpPr>
          <p:spPr bwMode="auto">
            <a:xfrm>
              <a:off x="5164" y="3551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53" name="Rectangle 358"/>
            <p:cNvSpPr>
              <a:spLocks noChangeArrowheads="1"/>
            </p:cNvSpPr>
            <p:nvPr/>
          </p:nvSpPr>
          <p:spPr bwMode="auto">
            <a:xfrm>
              <a:off x="4993" y="3551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54" name="Rectangle 359"/>
            <p:cNvSpPr>
              <a:spLocks noChangeArrowheads="1"/>
            </p:cNvSpPr>
            <p:nvPr/>
          </p:nvSpPr>
          <p:spPr bwMode="auto">
            <a:xfrm>
              <a:off x="5335" y="2750"/>
              <a:ext cx="51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55" name="Rectangle 360"/>
            <p:cNvSpPr>
              <a:spLocks noChangeArrowheads="1"/>
            </p:cNvSpPr>
            <p:nvPr/>
          </p:nvSpPr>
          <p:spPr bwMode="auto">
            <a:xfrm>
              <a:off x="5227" y="3169"/>
              <a:ext cx="51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56" name="Rectangle 361"/>
            <p:cNvSpPr>
              <a:spLocks noChangeArrowheads="1"/>
            </p:cNvSpPr>
            <p:nvPr/>
          </p:nvSpPr>
          <p:spPr bwMode="auto">
            <a:xfrm>
              <a:off x="4907" y="2750"/>
              <a:ext cx="57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57" name="Rectangle 362"/>
            <p:cNvSpPr>
              <a:spLocks noChangeArrowheads="1"/>
            </p:cNvSpPr>
            <p:nvPr/>
          </p:nvSpPr>
          <p:spPr bwMode="auto">
            <a:xfrm>
              <a:off x="5118" y="2750"/>
              <a:ext cx="57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58" name="Rectangle 363"/>
            <p:cNvSpPr>
              <a:spLocks noChangeArrowheads="1"/>
            </p:cNvSpPr>
            <p:nvPr/>
          </p:nvSpPr>
          <p:spPr bwMode="auto">
            <a:xfrm>
              <a:off x="5227" y="2750"/>
              <a:ext cx="51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59" name="Rectangle 364"/>
            <p:cNvSpPr>
              <a:spLocks noChangeArrowheads="1"/>
            </p:cNvSpPr>
            <p:nvPr/>
          </p:nvSpPr>
          <p:spPr bwMode="auto">
            <a:xfrm>
              <a:off x="5335" y="3169"/>
              <a:ext cx="51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60" name="Rectangle 365"/>
            <p:cNvSpPr>
              <a:spLocks noChangeArrowheads="1"/>
            </p:cNvSpPr>
            <p:nvPr/>
          </p:nvSpPr>
          <p:spPr bwMode="auto">
            <a:xfrm>
              <a:off x="5016" y="2750"/>
              <a:ext cx="51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61" name="Rectangle 366"/>
            <p:cNvSpPr>
              <a:spLocks noChangeArrowheads="1"/>
            </p:cNvSpPr>
            <p:nvPr/>
          </p:nvSpPr>
          <p:spPr bwMode="auto">
            <a:xfrm>
              <a:off x="4804" y="2750"/>
              <a:ext cx="57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62" name="Rectangle 367"/>
            <p:cNvSpPr>
              <a:spLocks noChangeArrowheads="1"/>
            </p:cNvSpPr>
            <p:nvPr/>
          </p:nvSpPr>
          <p:spPr bwMode="auto">
            <a:xfrm>
              <a:off x="4907" y="3169"/>
              <a:ext cx="57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63" name="Rectangle 368"/>
            <p:cNvSpPr>
              <a:spLocks noChangeArrowheads="1"/>
            </p:cNvSpPr>
            <p:nvPr/>
          </p:nvSpPr>
          <p:spPr bwMode="auto">
            <a:xfrm>
              <a:off x="4804" y="3169"/>
              <a:ext cx="57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64" name="Freeform 369"/>
            <p:cNvSpPr>
              <a:spLocks/>
            </p:cNvSpPr>
            <p:nvPr/>
          </p:nvSpPr>
          <p:spPr bwMode="auto">
            <a:xfrm>
              <a:off x="5113" y="2723"/>
              <a:ext cx="74" cy="319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65" name="Freeform 370"/>
            <p:cNvSpPr>
              <a:spLocks/>
            </p:cNvSpPr>
            <p:nvPr/>
          </p:nvSpPr>
          <p:spPr bwMode="auto">
            <a:xfrm>
              <a:off x="5176" y="2723"/>
              <a:ext cx="11" cy="319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66" name="Freeform 371"/>
            <p:cNvSpPr>
              <a:spLocks/>
            </p:cNvSpPr>
            <p:nvPr/>
          </p:nvSpPr>
          <p:spPr bwMode="auto">
            <a:xfrm>
              <a:off x="5216" y="2723"/>
              <a:ext cx="74" cy="319"/>
            </a:xfrm>
            <a:custGeom>
              <a:avLst/>
              <a:gdLst>
                <a:gd name="T0" fmla="*/ 21 w 216"/>
                <a:gd name="T1" fmla="*/ 163 h 373"/>
                <a:gd name="T2" fmla="*/ 3 w 216"/>
                <a:gd name="T3" fmla="*/ 163 h 373"/>
                <a:gd name="T4" fmla="*/ 3 w 216"/>
                <a:gd name="T5" fmla="*/ 260 h 373"/>
                <a:gd name="T6" fmla="*/ 21 w 216"/>
                <a:gd name="T7" fmla="*/ 260 h 373"/>
                <a:gd name="T8" fmla="*/ 24 w 216"/>
                <a:gd name="T9" fmla="*/ 281 h 373"/>
                <a:gd name="T10" fmla="*/ 0 w 216"/>
                <a:gd name="T11" fmla="*/ 281 h 373"/>
                <a:gd name="T12" fmla="*/ 0 w 216"/>
                <a:gd name="T13" fmla="*/ 0 h 373"/>
                <a:gd name="T14" fmla="*/ 24 w 216"/>
                <a:gd name="T15" fmla="*/ 0 h 373"/>
                <a:gd name="T16" fmla="*/ 21 w 216"/>
                <a:gd name="T17" fmla="*/ 22 h 373"/>
                <a:gd name="T18" fmla="*/ 3 w 216"/>
                <a:gd name="T19" fmla="*/ 22 h 373"/>
                <a:gd name="T20" fmla="*/ 3 w 216"/>
                <a:gd name="T21" fmla="*/ 129 h 373"/>
                <a:gd name="T22" fmla="*/ 21 w 216"/>
                <a:gd name="T23" fmla="*/ 129 h 373"/>
                <a:gd name="T24" fmla="*/ 21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67" name="Freeform 372"/>
            <p:cNvSpPr>
              <a:spLocks/>
            </p:cNvSpPr>
            <p:nvPr/>
          </p:nvSpPr>
          <p:spPr bwMode="auto">
            <a:xfrm>
              <a:off x="5278" y="2723"/>
              <a:ext cx="11" cy="319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68" name="Freeform 373"/>
            <p:cNvSpPr>
              <a:spLocks/>
            </p:cNvSpPr>
            <p:nvPr/>
          </p:nvSpPr>
          <p:spPr bwMode="auto">
            <a:xfrm>
              <a:off x="5324" y="2723"/>
              <a:ext cx="74" cy="319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69" name="Freeform 374"/>
            <p:cNvSpPr>
              <a:spLocks/>
            </p:cNvSpPr>
            <p:nvPr/>
          </p:nvSpPr>
          <p:spPr bwMode="auto">
            <a:xfrm>
              <a:off x="5387" y="2723"/>
              <a:ext cx="11" cy="319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70" name="Freeform 375"/>
            <p:cNvSpPr>
              <a:spLocks/>
            </p:cNvSpPr>
            <p:nvPr/>
          </p:nvSpPr>
          <p:spPr bwMode="auto">
            <a:xfrm>
              <a:off x="5216" y="3141"/>
              <a:ext cx="74" cy="319"/>
            </a:xfrm>
            <a:custGeom>
              <a:avLst/>
              <a:gdLst>
                <a:gd name="T0" fmla="*/ 21 w 216"/>
                <a:gd name="T1" fmla="*/ 165 h 372"/>
                <a:gd name="T2" fmla="*/ 3 w 216"/>
                <a:gd name="T3" fmla="*/ 165 h 372"/>
                <a:gd name="T4" fmla="*/ 3 w 216"/>
                <a:gd name="T5" fmla="*/ 260 h 372"/>
                <a:gd name="T6" fmla="*/ 21 w 216"/>
                <a:gd name="T7" fmla="*/ 260 h 372"/>
                <a:gd name="T8" fmla="*/ 24 w 216"/>
                <a:gd name="T9" fmla="*/ 282 h 372"/>
                <a:gd name="T10" fmla="*/ 0 w 216"/>
                <a:gd name="T11" fmla="*/ 282 h 372"/>
                <a:gd name="T12" fmla="*/ 0 w 216"/>
                <a:gd name="T13" fmla="*/ 0 h 372"/>
                <a:gd name="T14" fmla="*/ 24 w 216"/>
                <a:gd name="T15" fmla="*/ 0 h 372"/>
                <a:gd name="T16" fmla="*/ 21 w 216"/>
                <a:gd name="T17" fmla="*/ 21 h 372"/>
                <a:gd name="T18" fmla="*/ 3 w 216"/>
                <a:gd name="T19" fmla="*/ 21 h 372"/>
                <a:gd name="T20" fmla="*/ 3 w 216"/>
                <a:gd name="T21" fmla="*/ 130 h 372"/>
                <a:gd name="T22" fmla="*/ 21 w 216"/>
                <a:gd name="T23" fmla="*/ 130 h 372"/>
                <a:gd name="T24" fmla="*/ 21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71" name="Freeform 376"/>
            <p:cNvSpPr>
              <a:spLocks/>
            </p:cNvSpPr>
            <p:nvPr/>
          </p:nvSpPr>
          <p:spPr bwMode="auto">
            <a:xfrm>
              <a:off x="5278" y="3141"/>
              <a:ext cx="11" cy="319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72" name="Freeform 377"/>
            <p:cNvSpPr>
              <a:spLocks/>
            </p:cNvSpPr>
            <p:nvPr/>
          </p:nvSpPr>
          <p:spPr bwMode="auto">
            <a:xfrm>
              <a:off x="5324" y="3141"/>
              <a:ext cx="74" cy="319"/>
            </a:xfrm>
            <a:custGeom>
              <a:avLst/>
              <a:gdLst>
                <a:gd name="T0" fmla="*/ 21 w 217"/>
                <a:gd name="T1" fmla="*/ 165 h 372"/>
                <a:gd name="T2" fmla="*/ 3 w 217"/>
                <a:gd name="T3" fmla="*/ 165 h 372"/>
                <a:gd name="T4" fmla="*/ 3 w 217"/>
                <a:gd name="T5" fmla="*/ 260 h 372"/>
                <a:gd name="T6" fmla="*/ 21 w 217"/>
                <a:gd name="T7" fmla="*/ 260 h 372"/>
                <a:gd name="T8" fmla="*/ 24 w 217"/>
                <a:gd name="T9" fmla="*/ 282 h 372"/>
                <a:gd name="T10" fmla="*/ 0 w 217"/>
                <a:gd name="T11" fmla="*/ 282 h 372"/>
                <a:gd name="T12" fmla="*/ 0 w 217"/>
                <a:gd name="T13" fmla="*/ 0 h 372"/>
                <a:gd name="T14" fmla="*/ 24 w 217"/>
                <a:gd name="T15" fmla="*/ 0 h 372"/>
                <a:gd name="T16" fmla="*/ 21 w 217"/>
                <a:gd name="T17" fmla="*/ 21 h 372"/>
                <a:gd name="T18" fmla="*/ 3 w 217"/>
                <a:gd name="T19" fmla="*/ 21 h 372"/>
                <a:gd name="T20" fmla="*/ 3 w 217"/>
                <a:gd name="T21" fmla="*/ 130 h 372"/>
                <a:gd name="T22" fmla="*/ 21 w 217"/>
                <a:gd name="T23" fmla="*/ 130 h 372"/>
                <a:gd name="T24" fmla="*/ 21 w 217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73" name="Freeform 378"/>
            <p:cNvSpPr>
              <a:spLocks/>
            </p:cNvSpPr>
            <p:nvPr/>
          </p:nvSpPr>
          <p:spPr bwMode="auto">
            <a:xfrm>
              <a:off x="5387" y="3141"/>
              <a:ext cx="11" cy="319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74" name="Freeform 379"/>
            <p:cNvSpPr>
              <a:spLocks/>
            </p:cNvSpPr>
            <p:nvPr/>
          </p:nvSpPr>
          <p:spPr bwMode="auto">
            <a:xfrm>
              <a:off x="5004" y="2723"/>
              <a:ext cx="74" cy="319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75" name="Freeform 380"/>
            <p:cNvSpPr>
              <a:spLocks/>
            </p:cNvSpPr>
            <p:nvPr/>
          </p:nvSpPr>
          <p:spPr bwMode="auto">
            <a:xfrm>
              <a:off x="5004" y="2723"/>
              <a:ext cx="11" cy="319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76" name="Freeform 381"/>
            <p:cNvSpPr>
              <a:spLocks/>
            </p:cNvSpPr>
            <p:nvPr/>
          </p:nvSpPr>
          <p:spPr bwMode="auto">
            <a:xfrm>
              <a:off x="4902" y="2723"/>
              <a:ext cx="69" cy="319"/>
            </a:xfrm>
            <a:custGeom>
              <a:avLst/>
              <a:gdLst>
                <a:gd name="T0" fmla="*/ 3 w 216"/>
                <a:gd name="T1" fmla="*/ 163 h 373"/>
                <a:gd name="T2" fmla="*/ 20 w 216"/>
                <a:gd name="T3" fmla="*/ 163 h 373"/>
                <a:gd name="T4" fmla="*/ 20 w 216"/>
                <a:gd name="T5" fmla="*/ 260 h 373"/>
                <a:gd name="T6" fmla="*/ 3 w 216"/>
                <a:gd name="T7" fmla="*/ 260 h 373"/>
                <a:gd name="T8" fmla="*/ 0 w 216"/>
                <a:gd name="T9" fmla="*/ 281 h 373"/>
                <a:gd name="T10" fmla="*/ 23 w 216"/>
                <a:gd name="T11" fmla="*/ 281 h 373"/>
                <a:gd name="T12" fmla="*/ 23 w 216"/>
                <a:gd name="T13" fmla="*/ 0 h 373"/>
                <a:gd name="T14" fmla="*/ 0 w 216"/>
                <a:gd name="T15" fmla="*/ 0 h 373"/>
                <a:gd name="T16" fmla="*/ 3 w 216"/>
                <a:gd name="T17" fmla="*/ 22 h 373"/>
                <a:gd name="T18" fmla="*/ 20 w 216"/>
                <a:gd name="T19" fmla="*/ 22 h 373"/>
                <a:gd name="T20" fmla="*/ 20 w 216"/>
                <a:gd name="T21" fmla="*/ 129 h 373"/>
                <a:gd name="T22" fmla="*/ 3 w 216"/>
                <a:gd name="T23" fmla="*/ 129 h 373"/>
                <a:gd name="T24" fmla="*/ 3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77" name="Freeform 382"/>
            <p:cNvSpPr>
              <a:spLocks/>
            </p:cNvSpPr>
            <p:nvPr/>
          </p:nvSpPr>
          <p:spPr bwMode="auto">
            <a:xfrm>
              <a:off x="4902" y="2723"/>
              <a:ext cx="6" cy="319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78" name="Freeform 383"/>
            <p:cNvSpPr>
              <a:spLocks/>
            </p:cNvSpPr>
            <p:nvPr/>
          </p:nvSpPr>
          <p:spPr bwMode="auto">
            <a:xfrm>
              <a:off x="4799" y="2723"/>
              <a:ext cx="69" cy="319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79" name="Freeform 384"/>
            <p:cNvSpPr>
              <a:spLocks/>
            </p:cNvSpPr>
            <p:nvPr/>
          </p:nvSpPr>
          <p:spPr bwMode="auto">
            <a:xfrm>
              <a:off x="4799" y="2723"/>
              <a:ext cx="6" cy="319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80" name="Freeform 385"/>
            <p:cNvSpPr>
              <a:spLocks/>
            </p:cNvSpPr>
            <p:nvPr/>
          </p:nvSpPr>
          <p:spPr bwMode="auto">
            <a:xfrm>
              <a:off x="4902" y="3141"/>
              <a:ext cx="69" cy="319"/>
            </a:xfrm>
            <a:custGeom>
              <a:avLst/>
              <a:gdLst>
                <a:gd name="T0" fmla="*/ 3 w 216"/>
                <a:gd name="T1" fmla="*/ 165 h 372"/>
                <a:gd name="T2" fmla="*/ 20 w 216"/>
                <a:gd name="T3" fmla="*/ 165 h 372"/>
                <a:gd name="T4" fmla="*/ 20 w 216"/>
                <a:gd name="T5" fmla="*/ 260 h 372"/>
                <a:gd name="T6" fmla="*/ 3 w 216"/>
                <a:gd name="T7" fmla="*/ 260 h 372"/>
                <a:gd name="T8" fmla="*/ 0 w 216"/>
                <a:gd name="T9" fmla="*/ 282 h 372"/>
                <a:gd name="T10" fmla="*/ 23 w 216"/>
                <a:gd name="T11" fmla="*/ 282 h 372"/>
                <a:gd name="T12" fmla="*/ 23 w 216"/>
                <a:gd name="T13" fmla="*/ 0 h 372"/>
                <a:gd name="T14" fmla="*/ 0 w 216"/>
                <a:gd name="T15" fmla="*/ 0 h 372"/>
                <a:gd name="T16" fmla="*/ 3 w 216"/>
                <a:gd name="T17" fmla="*/ 21 h 372"/>
                <a:gd name="T18" fmla="*/ 20 w 216"/>
                <a:gd name="T19" fmla="*/ 21 h 372"/>
                <a:gd name="T20" fmla="*/ 20 w 216"/>
                <a:gd name="T21" fmla="*/ 130 h 372"/>
                <a:gd name="T22" fmla="*/ 3 w 216"/>
                <a:gd name="T23" fmla="*/ 130 h 372"/>
                <a:gd name="T24" fmla="*/ 3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81" name="Freeform 386"/>
            <p:cNvSpPr>
              <a:spLocks/>
            </p:cNvSpPr>
            <p:nvPr/>
          </p:nvSpPr>
          <p:spPr bwMode="auto">
            <a:xfrm>
              <a:off x="4902" y="3141"/>
              <a:ext cx="6" cy="319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82" name="Freeform 387"/>
            <p:cNvSpPr>
              <a:spLocks/>
            </p:cNvSpPr>
            <p:nvPr/>
          </p:nvSpPr>
          <p:spPr bwMode="auto">
            <a:xfrm>
              <a:off x="4799" y="3141"/>
              <a:ext cx="69" cy="319"/>
            </a:xfrm>
            <a:custGeom>
              <a:avLst/>
              <a:gdLst>
                <a:gd name="T0" fmla="*/ 3 w 215"/>
                <a:gd name="T1" fmla="*/ 165 h 372"/>
                <a:gd name="T2" fmla="*/ 21 w 215"/>
                <a:gd name="T3" fmla="*/ 165 h 372"/>
                <a:gd name="T4" fmla="*/ 21 w 215"/>
                <a:gd name="T5" fmla="*/ 260 h 372"/>
                <a:gd name="T6" fmla="*/ 3 w 215"/>
                <a:gd name="T7" fmla="*/ 260 h 372"/>
                <a:gd name="T8" fmla="*/ 0 w 215"/>
                <a:gd name="T9" fmla="*/ 282 h 372"/>
                <a:gd name="T10" fmla="*/ 24 w 215"/>
                <a:gd name="T11" fmla="*/ 282 h 372"/>
                <a:gd name="T12" fmla="*/ 24 w 215"/>
                <a:gd name="T13" fmla="*/ 0 h 372"/>
                <a:gd name="T14" fmla="*/ 0 w 215"/>
                <a:gd name="T15" fmla="*/ 0 h 372"/>
                <a:gd name="T16" fmla="*/ 3 w 215"/>
                <a:gd name="T17" fmla="*/ 21 h 372"/>
                <a:gd name="T18" fmla="*/ 21 w 215"/>
                <a:gd name="T19" fmla="*/ 21 h 372"/>
                <a:gd name="T20" fmla="*/ 21 w 215"/>
                <a:gd name="T21" fmla="*/ 130 h 372"/>
                <a:gd name="T22" fmla="*/ 3 w 215"/>
                <a:gd name="T23" fmla="*/ 130 h 372"/>
                <a:gd name="T24" fmla="*/ 3 w 215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83" name="Freeform 388"/>
            <p:cNvSpPr>
              <a:spLocks/>
            </p:cNvSpPr>
            <p:nvPr/>
          </p:nvSpPr>
          <p:spPr bwMode="auto">
            <a:xfrm>
              <a:off x="4799" y="3141"/>
              <a:ext cx="6" cy="319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84" name="Rectangle 389"/>
            <p:cNvSpPr>
              <a:spLocks noChangeArrowheads="1"/>
            </p:cNvSpPr>
            <p:nvPr/>
          </p:nvSpPr>
          <p:spPr bwMode="auto">
            <a:xfrm>
              <a:off x="5113" y="2896"/>
              <a:ext cx="74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85" name="Rectangle 390"/>
            <p:cNvSpPr>
              <a:spLocks noChangeArrowheads="1"/>
            </p:cNvSpPr>
            <p:nvPr/>
          </p:nvSpPr>
          <p:spPr bwMode="auto">
            <a:xfrm>
              <a:off x="5216" y="2896"/>
              <a:ext cx="74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86" name="Rectangle 391"/>
            <p:cNvSpPr>
              <a:spLocks noChangeArrowheads="1"/>
            </p:cNvSpPr>
            <p:nvPr/>
          </p:nvSpPr>
          <p:spPr bwMode="auto">
            <a:xfrm>
              <a:off x="5324" y="2896"/>
              <a:ext cx="74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87" name="Rectangle 392"/>
            <p:cNvSpPr>
              <a:spLocks noChangeArrowheads="1"/>
            </p:cNvSpPr>
            <p:nvPr/>
          </p:nvSpPr>
          <p:spPr bwMode="auto">
            <a:xfrm>
              <a:off x="5004" y="2896"/>
              <a:ext cx="74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88" name="Rectangle 393"/>
            <p:cNvSpPr>
              <a:spLocks noChangeArrowheads="1"/>
            </p:cNvSpPr>
            <p:nvPr/>
          </p:nvSpPr>
          <p:spPr bwMode="auto">
            <a:xfrm>
              <a:off x="4902" y="2896"/>
              <a:ext cx="69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89" name="Rectangle 394"/>
            <p:cNvSpPr>
              <a:spLocks noChangeArrowheads="1"/>
            </p:cNvSpPr>
            <p:nvPr/>
          </p:nvSpPr>
          <p:spPr bwMode="auto">
            <a:xfrm>
              <a:off x="4799" y="2896"/>
              <a:ext cx="69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90" name="Freeform 395"/>
            <p:cNvSpPr>
              <a:spLocks/>
            </p:cNvSpPr>
            <p:nvPr/>
          </p:nvSpPr>
          <p:spPr bwMode="auto">
            <a:xfrm>
              <a:off x="4981" y="2732"/>
              <a:ext cx="17" cy="36"/>
            </a:xfrm>
            <a:custGeom>
              <a:avLst/>
              <a:gdLst>
                <a:gd name="T0" fmla="*/ 2 w 37"/>
                <a:gd name="T1" fmla="*/ 36 h 38"/>
                <a:gd name="T2" fmla="*/ 3 w 37"/>
                <a:gd name="T3" fmla="*/ 34 h 38"/>
                <a:gd name="T4" fmla="*/ 3 w 37"/>
                <a:gd name="T5" fmla="*/ 30 h 38"/>
                <a:gd name="T6" fmla="*/ 4 w 37"/>
                <a:gd name="T7" fmla="*/ 23 h 38"/>
                <a:gd name="T8" fmla="*/ 4 w 37"/>
                <a:gd name="T9" fmla="*/ 19 h 38"/>
                <a:gd name="T10" fmla="*/ 4 w 37"/>
                <a:gd name="T11" fmla="*/ 12 h 38"/>
                <a:gd name="T12" fmla="*/ 3 w 37"/>
                <a:gd name="T13" fmla="*/ 5 h 38"/>
                <a:gd name="T14" fmla="*/ 3 w 37"/>
                <a:gd name="T15" fmla="*/ 1 h 38"/>
                <a:gd name="T16" fmla="*/ 2 w 37"/>
                <a:gd name="T17" fmla="*/ 0 h 38"/>
                <a:gd name="T18" fmla="*/ 1 w 37"/>
                <a:gd name="T19" fmla="*/ 1 h 38"/>
                <a:gd name="T20" fmla="*/ 1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23 h 38"/>
                <a:gd name="T28" fmla="*/ 1 w 37"/>
                <a:gd name="T29" fmla="*/ 30 h 38"/>
                <a:gd name="T30" fmla="*/ 1 w 37"/>
                <a:gd name="T31" fmla="*/ 34 h 38"/>
                <a:gd name="T32" fmla="*/ 2 w 37"/>
                <a:gd name="T33" fmla="*/ 36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3" name="Group 316"/>
          <p:cNvGrpSpPr>
            <a:grpSpLocks/>
          </p:cNvGrpSpPr>
          <p:nvPr/>
        </p:nvGrpSpPr>
        <p:grpSpPr bwMode="auto">
          <a:xfrm>
            <a:off x="4221605" y="4358901"/>
            <a:ext cx="228192" cy="230864"/>
            <a:chOff x="4727" y="2506"/>
            <a:chExt cx="706" cy="1172"/>
          </a:xfrm>
        </p:grpSpPr>
        <p:sp>
          <p:nvSpPr>
            <p:cNvPr id="1292" name="Freeform 317"/>
            <p:cNvSpPr>
              <a:spLocks/>
            </p:cNvSpPr>
            <p:nvPr/>
          </p:nvSpPr>
          <p:spPr bwMode="auto">
            <a:xfrm>
              <a:off x="4729" y="3564"/>
              <a:ext cx="46" cy="118"/>
            </a:xfrm>
            <a:custGeom>
              <a:avLst/>
              <a:gdLst>
                <a:gd name="T0" fmla="*/ 0 w 139"/>
                <a:gd name="T1" fmla="*/ 107 h 135"/>
                <a:gd name="T2" fmla="*/ 0 w 139"/>
                <a:gd name="T3" fmla="*/ 73 h 135"/>
                <a:gd name="T4" fmla="*/ 5 w 139"/>
                <a:gd name="T5" fmla="*/ 73 h 135"/>
                <a:gd name="T6" fmla="*/ 5 w 139"/>
                <a:gd name="T7" fmla="*/ 37 h 135"/>
                <a:gd name="T8" fmla="*/ 10 w 139"/>
                <a:gd name="T9" fmla="*/ 37 h 135"/>
                <a:gd name="T10" fmla="*/ 10 w 139"/>
                <a:gd name="T11" fmla="*/ 0 h 135"/>
                <a:gd name="T12" fmla="*/ 15 w 139"/>
                <a:gd name="T13" fmla="*/ 0 h 135"/>
                <a:gd name="T14" fmla="*/ 15 w 139"/>
                <a:gd name="T15" fmla="*/ 107 h 135"/>
                <a:gd name="T16" fmla="*/ 0 w 139"/>
                <a:gd name="T17" fmla="*/ 107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93" name="Freeform 318"/>
            <p:cNvSpPr>
              <a:spLocks/>
            </p:cNvSpPr>
            <p:nvPr/>
          </p:nvSpPr>
          <p:spPr bwMode="auto">
            <a:xfrm>
              <a:off x="4775" y="2562"/>
              <a:ext cx="645" cy="1120"/>
            </a:xfrm>
            <a:custGeom>
              <a:avLst/>
              <a:gdLst>
                <a:gd name="T0" fmla="*/ 0 w 1946"/>
                <a:gd name="T1" fmla="*/ 971 h 1278"/>
                <a:gd name="T2" fmla="*/ 0 w 1946"/>
                <a:gd name="T3" fmla="*/ 78 h 1278"/>
                <a:gd name="T4" fmla="*/ 84 w 1946"/>
                <a:gd name="T5" fmla="*/ 78 h 1278"/>
                <a:gd name="T6" fmla="*/ 84 w 1946"/>
                <a:gd name="T7" fmla="*/ 71 h 1278"/>
                <a:gd name="T8" fmla="*/ 84 w 1946"/>
                <a:gd name="T9" fmla="*/ 62 h 1278"/>
                <a:gd name="T10" fmla="*/ 85 w 1946"/>
                <a:gd name="T11" fmla="*/ 55 h 1278"/>
                <a:gd name="T12" fmla="*/ 85 w 1946"/>
                <a:gd name="T13" fmla="*/ 48 h 1278"/>
                <a:gd name="T14" fmla="*/ 86 w 1946"/>
                <a:gd name="T15" fmla="*/ 42 h 1278"/>
                <a:gd name="T16" fmla="*/ 88 w 1946"/>
                <a:gd name="T17" fmla="*/ 35 h 1278"/>
                <a:gd name="T18" fmla="*/ 89 w 1946"/>
                <a:gd name="T19" fmla="*/ 29 h 1278"/>
                <a:gd name="T20" fmla="*/ 91 w 1946"/>
                <a:gd name="T21" fmla="*/ 23 h 1278"/>
                <a:gd name="T22" fmla="*/ 92 w 1946"/>
                <a:gd name="T23" fmla="*/ 18 h 1278"/>
                <a:gd name="T24" fmla="*/ 94 w 1946"/>
                <a:gd name="T25" fmla="*/ 14 h 1278"/>
                <a:gd name="T26" fmla="*/ 96 w 1946"/>
                <a:gd name="T27" fmla="*/ 10 h 1278"/>
                <a:gd name="T28" fmla="*/ 98 w 1946"/>
                <a:gd name="T29" fmla="*/ 6 h 1278"/>
                <a:gd name="T30" fmla="*/ 101 w 1946"/>
                <a:gd name="T31" fmla="*/ 3 h 1278"/>
                <a:gd name="T32" fmla="*/ 103 w 1946"/>
                <a:gd name="T33" fmla="*/ 3 h 1278"/>
                <a:gd name="T34" fmla="*/ 105 w 1946"/>
                <a:gd name="T35" fmla="*/ 0 h 1278"/>
                <a:gd name="T36" fmla="*/ 108 w 1946"/>
                <a:gd name="T37" fmla="*/ 0 h 1278"/>
                <a:gd name="T38" fmla="*/ 110 w 1946"/>
                <a:gd name="T39" fmla="*/ 0 h 1278"/>
                <a:gd name="T40" fmla="*/ 113 w 1946"/>
                <a:gd name="T41" fmla="*/ 3 h 1278"/>
                <a:gd name="T42" fmla="*/ 115 w 1946"/>
                <a:gd name="T43" fmla="*/ 3 h 1278"/>
                <a:gd name="T44" fmla="*/ 118 w 1946"/>
                <a:gd name="T45" fmla="*/ 6 h 1278"/>
                <a:gd name="T46" fmla="*/ 120 w 1946"/>
                <a:gd name="T47" fmla="*/ 10 h 1278"/>
                <a:gd name="T48" fmla="*/ 122 w 1946"/>
                <a:gd name="T49" fmla="*/ 14 h 1278"/>
                <a:gd name="T50" fmla="*/ 124 w 1946"/>
                <a:gd name="T51" fmla="*/ 18 h 1278"/>
                <a:gd name="T52" fmla="*/ 125 w 1946"/>
                <a:gd name="T53" fmla="*/ 23 h 1278"/>
                <a:gd name="T54" fmla="*/ 127 w 1946"/>
                <a:gd name="T55" fmla="*/ 29 h 1278"/>
                <a:gd name="T56" fmla="*/ 128 w 1946"/>
                <a:gd name="T57" fmla="*/ 35 h 1278"/>
                <a:gd name="T58" fmla="*/ 130 w 1946"/>
                <a:gd name="T59" fmla="*/ 42 h 1278"/>
                <a:gd name="T60" fmla="*/ 130 w 1946"/>
                <a:gd name="T61" fmla="*/ 48 h 1278"/>
                <a:gd name="T62" fmla="*/ 131 w 1946"/>
                <a:gd name="T63" fmla="*/ 55 h 1278"/>
                <a:gd name="T64" fmla="*/ 132 w 1946"/>
                <a:gd name="T65" fmla="*/ 62 h 1278"/>
                <a:gd name="T66" fmla="*/ 132 w 1946"/>
                <a:gd name="T67" fmla="*/ 71 h 1278"/>
                <a:gd name="T68" fmla="*/ 132 w 1946"/>
                <a:gd name="T69" fmla="*/ 78 h 1278"/>
                <a:gd name="T70" fmla="*/ 216 w 1946"/>
                <a:gd name="T71" fmla="*/ 78 h 1278"/>
                <a:gd name="T72" fmla="*/ 216 w 1946"/>
                <a:gd name="T73" fmla="*/ 970 h 1278"/>
                <a:gd name="T74" fmla="*/ 0 w 1946"/>
                <a:gd name="T75" fmla="*/ 971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94" name="Rectangle 319"/>
            <p:cNvSpPr>
              <a:spLocks noChangeArrowheads="1"/>
            </p:cNvSpPr>
            <p:nvPr/>
          </p:nvSpPr>
          <p:spPr bwMode="auto">
            <a:xfrm>
              <a:off x="5186" y="3090"/>
              <a:ext cx="46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95" name="Rectangle 320"/>
            <p:cNvSpPr>
              <a:spLocks noChangeArrowheads="1"/>
            </p:cNvSpPr>
            <p:nvPr/>
          </p:nvSpPr>
          <p:spPr bwMode="auto">
            <a:xfrm>
              <a:off x="5169" y="3136"/>
              <a:ext cx="40" cy="4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96" name="Rectangle 321"/>
            <p:cNvSpPr>
              <a:spLocks noChangeArrowheads="1"/>
            </p:cNvSpPr>
            <p:nvPr/>
          </p:nvSpPr>
          <p:spPr bwMode="auto">
            <a:xfrm>
              <a:off x="5306" y="3036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97" name="Rectangle 322"/>
            <p:cNvSpPr>
              <a:spLocks noChangeArrowheads="1"/>
            </p:cNvSpPr>
            <p:nvPr/>
          </p:nvSpPr>
          <p:spPr bwMode="auto">
            <a:xfrm>
              <a:off x="5283" y="3090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98" name="Rectangle 323"/>
            <p:cNvSpPr>
              <a:spLocks noChangeArrowheads="1"/>
            </p:cNvSpPr>
            <p:nvPr/>
          </p:nvSpPr>
          <p:spPr bwMode="auto">
            <a:xfrm>
              <a:off x="5283" y="2990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99" name="Rectangle 324"/>
            <p:cNvSpPr>
              <a:spLocks noChangeArrowheads="1"/>
            </p:cNvSpPr>
            <p:nvPr/>
          </p:nvSpPr>
          <p:spPr bwMode="auto">
            <a:xfrm>
              <a:off x="4775" y="3081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00" name="Rectangle 325"/>
            <p:cNvSpPr>
              <a:spLocks noChangeArrowheads="1"/>
            </p:cNvSpPr>
            <p:nvPr/>
          </p:nvSpPr>
          <p:spPr bwMode="auto">
            <a:xfrm>
              <a:off x="4775" y="3026"/>
              <a:ext cx="17" cy="4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01" name="Rectangle 326"/>
            <p:cNvSpPr>
              <a:spLocks noChangeArrowheads="1"/>
            </p:cNvSpPr>
            <p:nvPr/>
          </p:nvSpPr>
          <p:spPr bwMode="auto">
            <a:xfrm>
              <a:off x="4775" y="3127"/>
              <a:ext cx="17" cy="4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02" name="Rectangle 327"/>
            <p:cNvSpPr>
              <a:spLocks noChangeArrowheads="1"/>
            </p:cNvSpPr>
            <p:nvPr/>
          </p:nvSpPr>
          <p:spPr bwMode="auto">
            <a:xfrm>
              <a:off x="4946" y="3081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03" name="Rectangle 328"/>
            <p:cNvSpPr>
              <a:spLocks noChangeArrowheads="1"/>
            </p:cNvSpPr>
            <p:nvPr/>
          </p:nvSpPr>
          <p:spPr bwMode="auto">
            <a:xfrm>
              <a:off x="4923" y="3127"/>
              <a:ext cx="40" cy="4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04" name="Rectangle 329"/>
            <p:cNvSpPr>
              <a:spLocks noChangeArrowheads="1"/>
            </p:cNvSpPr>
            <p:nvPr/>
          </p:nvSpPr>
          <p:spPr bwMode="auto">
            <a:xfrm>
              <a:off x="4775" y="3454"/>
              <a:ext cx="40" cy="4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05" name="Rectangle 330"/>
            <p:cNvSpPr>
              <a:spLocks noChangeArrowheads="1"/>
            </p:cNvSpPr>
            <p:nvPr/>
          </p:nvSpPr>
          <p:spPr bwMode="auto">
            <a:xfrm>
              <a:off x="4775" y="3409"/>
              <a:ext cx="17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06" name="Rectangle 331"/>
            <p:cNvSpPr>
              <a:spLocks noChangeArrowheads="1"/>
            </p:cNvSpPr>
            <p:nvPr/>
          </p:nvSpPr>
          <p:spPr bwMode="auto">
            <a:xfrm>
              <a:off x="4775" y="3509"/>
              <a:ext cx="17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07" name="Rectangle 332"/>
            <p:cNvSpPr>
              <a:spLocks noChangeArrowheads="1"/>
            </p:cNvSpPr>
            <p:nvPr/>
          </p:nvSpPr>
          <p:spPr bwMode="auto">
            <a:xfrm>
              <a:off x="4946" y="3454"/>
              <a:ext cx="40" cy="4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08" name="Rectangle 333"/>
            <p:cNvSpPr>
              <a:spLocks noChangeArrowheads="1"/>
            </p:cNvSpPr>
            <p:nvPr/>
          </p:nvSpPr>
          <p:spPr bwMode="auto">
            <a:xfrm>
              <a:off x="4923" y="3509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09" name="Freeform 334"/>
            <p:cNvSpPr>
              <a:spLocks/>
            </p:cNvSpPr>
            <p:nvPr/>
          </p:nvSpPr>
          <p:spPr bwMode="auto">
            <a:xfrm>
              <a:off x="5026" y="3081"/>
              <a:ext cx="143" cy="91"/>
            </a:xfrm>
            <a:custGeom>
              <a:avLst/>
              <a:gdLst>
                <a:gd name="T0" fmla="*/ 48 w 440"/>
                <a:gd name="T1" fmla="*/ 78 h 102"/>
                <a:gd name="T2" fmla="*/ 48 w 440"/>
                <a:gd name="T3" fmla="*/ 70 h 102"/>
                <a:gd name="T4" fmla="*/ 48 w 440"/>
                <a:gd name="T5" fmla="*/ 63 h 102"/>
                <a:gd name="T6" fmla="*/ 47 w 440"/>
                <a:gd name="T7" fmla="*/ 55 h 102"/>
                <a:gd name="T8" fmla="*/ 46 w 440"/>
                <a:gd name="T9" fmla="*/ 49 h 102"/>
                <a:gd name="T10" fmla="*/ 45 w 440"/>
                <a:gd name="T11" fmla="*/ 42 h 102"/>
                <a:gd name="T12" fmla="*/ 44 w 440"/>
                <a:gd name="T13" fmla="*/ 35 h 102"/>
                <a:gd name="T14" fmla="*/ 43 w 440"/>
                <a:gd name="T15" fmla="*/ 29 h 102"/>
                <a:gd name="T16" fmla="*/ 41 w 440"/>
                <a:gd name="T17" fmla="*/ 23 h 102"/>
                <a:gd name="T18" fmla="*/ 39 w 440"/>
                <a:gd name="T19" fmla="*/ 18 h 102"/>
                <a:gd name="T20" fmla="*/ 38 w 440"/>
                <a:gd name="T21" fmla="*/ 14 h 102"/>
                <a:gd name="T22" fmla="*/ 36 w 440"/>
                <a:gd name="T23" fmla="*/ 10 h 102"/>
                <a:gd name="T24" fmla="*/ 34 w 440"/>
                <a:gd name="T25" fmla="*/ 6 h 102"/>
                <a:gd name="T26" fmla="*/ 32 w 440"/>
                <a:gd name="T27" fmla="*/ 3 h 102"/>
                <a:gd name="T28" fmla="*/ 29 w 440"/>
                <a:gd name="T29" fmla="*/ 3 h 102"/>
                <a:gd name="T30" fmla="*/ 27 w 440"/>
                <a:gd name="T31" fmla="*/ 0 h 102"/>
                <a:gd name="T32" fmla="*/ 24 w 440"/>
                <a:gd name="T33" fmla="*/ 0 h 102"/>
                <a:gd name="T34" fmla="*/ 22 w 440"/>
                <a:gd name="T35" fmla="*/ 0 h 102"/>
                <a:gd name="T36" fmla="*/ 19 w 440"/>
                <a:gd name="T37" fmla="*/ 3 h 102"/>
                <a:gd name="T38" fmla="*/ 17 w 440"/>
                <a:gd name="T39" fmla="*/ 3 h 102"/>
                <a:gd name="T40" fmla="*/ 15 w 440"/>
                <a:gd name="T41" fmla="*/ 6 h 102"/>
                <a:gd name="T42" fmla="*/ 13 w 440"/>
                <a:gd name="T43" fmla="*/ 10 h 102"/>
                <a:gd name="T44" fmla="*/ 11 w 440"/>
                <a:gd name="T45" fmla="*/ 14 h 102"/>
                <a:gd name="T46" fmla="*/ 9 w 440"/>
                <a:gd name="T47" fmla="*/ 18 h 102"/>
                <a:gd name="T48" fmla="*/ 7 w 440"/>
                <a:gd name="T49" fmla="*/ 23 h 102"/>
                <a:gd name="T50" fmla="*/ 6 w 440"/>
                <a:gd name="T51" fmla="*/ 29 h 102"/>
                <a:gd name="T52" fmla="*/ 4 w 440"/>
                <a:gd name="T53" fmla="*/ 35 h 102"/>
                <a:gd name="T54" fmla="*/ 3 w 440"/>
                <a:gd name="T55" fmla="*/ 42 h 102"/>
                <a:gd name="T56" fmla="*/ 2 w 440"/>
                <a:gd name="T57" fmla="*/ 49 h 102"/>
                <a:gd name="T58" fmla="*/ 1 w 440"/>
                <a:gd name="T59" fmla="*/ 55 h 102"/>
                <a:gd name="T60" fmla="*/ 0 w 440"/>
                <a:gd name="T61" fmla="*/ 63 h 102"/>
                <a:gd name="T62" fmla="*/ 0 w 440"/>
                <a:gd name="T63" fmla="*/ 70 h 102"/>
                <a:gd name="T64" fmla="*/ 0 w 440"/>
                <a:gd name="T65" fmla="*/ 78 h 102"/>
                <a:gd name="T66" fmla="*/ 48 w 440"/>
                <a:gd name="T67" fmla="*/ 78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10" name="Freeform 335"/>
            <p:cNvSpPr>
              <a:spLocks/>
            </p:cNvSpPr>
            <p:nvPr/>
          </p:nvSpPr>
          <p:spPr bwMode="auto">
            <a:xfrm>
              <a:off x="4792" y="2507"/>
              <a:ext cx="611" cy="146"/>
            </a:xfrm>
            <a:custGeom>
              <a:avLst/>
              <a:gdLst>
                <a:gd name="T0" fmla="*/ 100 w 1847"/>
                <a:gd name="T1" fmla="*/ 50 h 168"/>
                <a:gd name="T2" fmla="*/ 95 w 1847"/>
                <a:gd name="T3" fmla="*/ 53 h 168"/>
                <a:gd name="T4" fmla="*/ 91 w 1847"/>
                <a:gd name="T5" fmla="*/ 60 h 168"/>
                <a:gd name="T6" fmla="*/ 87 w 1847"/>
                <a:gd name="T7" fmla="*/ 68 h 168"/>
                <a:gd name="T8" fmla="*/ 84 w 1847"/>
                <a:gd name="T9" fmla="*/ 79 h 168"/>
                <a:gd name="T10" fmla="*/ 81 w 1847"/>
                <a:gd name="T11" fmla="*/ 92 h 168"/>
                <a:gd name="T12" fmla="*/ 79 w 1847"/>
                <a:gd name="T13" fmla="*/ 105 h 168"/>
                <a:gd name="T14" fmla="*/ 78 w 1847"/>
                <a:gd name="T15" fmla="*/ 121 h 168"/>
                <a:gd name="T16" fmla="*/ 0 w 1847"/>
                <a:gd name="T17" fmla="*/ 129 h 168"/>
                <a:gd name="T18" fmla="*/ 1 w 1847"/>
                <a:gd name="T19" fmla="*/ 88 h 168"/>
                <a:gd name="T20" fmla="*/ 6 w 1847"/>
                <a:gd name="T21" fmla="*/ 88 h 168"/>
                <a:gd name="T22" fmla="*/ 16 w 1847"/>
                <a:gd name="T23" fmla="*/ 88 h 168"/>
                <a:gd name="T24" fmla="*/ 28 w 1847"/>
                <a:gd name="T25" fmla="*/ 88 h 168"/>
                <a:gd name="T26" fmla="*/ 41 w 1847"/>
                <a:gd name="T27" fmla="*/ 88 h 168"/>
                <a:gd name="T28" fmla="*/ 54 w 1847"/>
                <a:gd name="T29" fmla="*/ 88 h 168"/>
                <a:gd name="T30" fmla="*/ 65 w 1847"/>
                <a:gd name="T31" fmla="*/ 88 h 168"/>
                <a:gd name="T32" fmla="*/ 71 w 1847"/>
                <a:gd name="T33" fmla="*/ 88 h 168"/>
                <a:gd name="T34" fmla="*/ 74 w 1847"/>
                <a:gd name="T35" fmla="*/ 80 h 168"/>
                <a:gd name="T36" fmla="*/ 76 w 1847"/>
                <a:gd name="T37" fmla="*/ 64 h 168"/>
                <a:gd name="T38" fmla="*/ 79 w 1847"/>
                <a:gd name="T39" fmla="*/ 47 h 168"/>
                <a:gd name="T40" fmla="*/ 83 w 1847"/>
                <a:gd name="T41" fmla="*/ 33 h 168"/>
                <a:gd name="T42" fmla="*/ 86 w 1847"/>
                <a:gd name="T43" fmla="*/ 21 h 168"/>
                <a:gd name="T44" fmla="*/ 91 w 1847"/>
                <a:gd name="T45" fmla="*/ 10 h 168"/>
                <a:gd name="T46" fmla="*/ 95 w 1847"/>
                <a:gd name="T47" fmla="*/ 4 h 168"/>
                <a:gd name="T48" fmla="*/ 100 w 1847"/>
                <a:gd name="T49" fmla="*/ 1 h 168"/>
                <a:gd name="T50" fmla="*/ 105 w 1847"/>
                <a:gd name="T51" fmla="*/ 1 h 168"/>
                <a:gd name="T52" fmla="*/ 110 w 1847"/>
                <a:gd name="T53" fmla="*/ 4 h 168"/>
                <a:gd name="T54" fmla="*/ 114 w 1847"/>
                <a:gd name="T55" fmla="*/ 10 h 168"/>
                <a:gd name="T56" fmla="*/ 119 w 1847"/>
                <a:gd name="T57" fmla="*/ 21 h 168"/>
                <a:gd name="T58" fmla="*/ 123 w 1847"/>
                <a:gd name="T59" fmla="*/ 33 h 168"/>
                <a:gd name="T60" fmla="*/ 126 w 1847"/>
                <a:gd name="T61" fmla="*/ 47 h 168"/>
                <a:gd name="T62" fmla="*/ 129 w 1847"/>
                <a:gd name="T63" fmla="*/ 64 h 168"/>
                <a:gd name="T64" fmla="*/ 131 w 1847"/>
                <a:gd name="T65" fmla="*/ 80 h 168"/>
                <a:gd name="T66" fmla="*/ 134 w 1847"/>
                <a:gd name="T67" fmla="*/ 88 h 168"/>
                <a:gd name="T68" fmla="*/ 140 w 1847"/>
                <a:gd name="T69" fmla="*/ 88 h 168"/>
                <a:gd name="T70" fmla="*/ 151 w 1847"/>
                <a:gd name="T71" fmla="*/ 88 h 168"/>
                <a:gd name="T72" fmla="*/ 163 w 1847"/>
                <a:gd name="T73" fmla="*/ 88 h 168"/>
                <a:gd name="T74" fmla="*/ 176 w 1847"/>
                <a:gd name="T75" fmla="*/ 88 h 168"/>
                <a:gd name="T76" fmla="*/ 189 w 1847"/>
                <a:gd name="T77" fmla="*/ 88 h 168"/>
                <a:gd name="T78" fmla="*/ 198 w 1847"/>
                <a:gd name="T79" fmla="*/ 88 h 168"/>
                <a:gd name="T80" fmla="*/ 204 w 1847"/>
                <a:gd name="T81" fmla="*/ 88 h 168"/>
                <a:gd name="T82" fmla="*/ 205 w 1847"/>
                <a:gd name="T83" fmla="*/ 129 h 168"/>
                <a:gd name="T84" fmla="*/ 127 w 1847"/>
                <a:gd name="T85" fmla="*/ 121 h 168"/>
                <a:gd name="T86" fmla="*/ 126 w 1847"/>
                <a:gd name="T87" fmla="*/ 105 h 168"/>
                <a:gd name="T88" fmla="*/ 124 w 1847"/>
                <a:gd name="T89" fmla="*/ 92 h 168"/>
                <a:gd name="T90" fmla="*/ 121 w 1847"/>
                <a:gd name="T91" fmla="*/ 79 h 168"/>
                <a:gd name="T92" fmla="*/ 118 w 1847"/>
                <a:gd name="T93" fmla="*/ 68 h 168"/>
                <a:gd name="T94" fmla="*/ 114 w 1847"/>
                <a:gd name="T95" fmla="*/ 60 h 168"/>
                <a:gd name="T96" fmla="*/ 110 w 1847"/>
                <a:gd name="T97" fmla="*/ 53 h 168"/>
                <a:gd name="T98" fmla="*/ 105 w 1847"/>
                <a:gd name="T99" fmla="*/ 5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11" name="Rectangle 336"/>
            <p:cNvSpPr>
              <a:spLocks noChangeArrowheads="1"/>
            </p:cNvSpPr>
            <p:nvPr/>
          </p:nvSpPr>
          <p:spPr bwMode="auto">
            <a:xfrm>
              <a:off x="5403" y="2598"/>
              <a:ext cx="29" cy="11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12" name="Rectangle 337"/>
            <p:cNvSpPr>
              <a:spLocks noChangeArrowheads="1"/>
            </p:cNvSpPr>
            <p:nvPr/>
          </p:nvSpPr>
          <p:spPr bwMode="auto">
            <a:xfrm>
              <a:off x="4764" y="2598"/>
              <a:ext cx="29" cy="11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13" name="Rectangle 338"/>
            <p:cNvSpPr>
              <a:spLocks noChangeArrowheads="1"/>
            </p:cNvSpPr>
            <p:nvPr/>
          </p:nvSpPr>
          <p:spPr bwMode="auto">
            <a:xfrm>
              <a:off x="5026" y="3172"/>
              <a:ext cx="143" cy="32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14" name="Rectangle 339"/>
            <p:cNvSpPr>
              <a:spLocks noChangeArrowheads="1"/>
            </p:cNvSpPr>
            <p:nvPr/>
          </p:nvSpPr>
          <p:spPr bwMode="auto">
            <a:xfrm>
              <a:off x="5026" y="3500"/>
              <a:ext cx="143" cy="1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15" name="Rectangle 340"/>
            <p:cNvSpPr>
              <a:spLocks noChangeArrowheads="1"/>
            </p:cNvSpPr>
            <p:nvPr/>
          </p:nvSpPr>
          <p:spPr bwMode="auto">
            <a:xfrm>
              <a:off x="5026" y="3564"/>
              <a:ext cx="143" cy="9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16" name="Rectangle 341"/>
            <p:cNvSpPr>
              <a:spLocks noChangeArrowheads="1"/>
            </p:cNvSpPr>
            <p:nvPr/>
          </p:nvSpPr>
          <p:spPr bwMode="auto">
            <a:xfrm>
              <a:off x="5026" y="3618"/>
              <a:ext cx="143" cy="1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17" name="Rectangle 342"/>
            <p:cNvSpPr>
              <a:spLocks noChangeArrowheads="1"/>
            </p:cNvSpPr>
            <p:nvPr/>
          </p:nvSpPr>
          <p:spPr bwMode="auto">
            <a:xfrm>
              <a:off x="5100" y="3190"/>
              <a:ext cx="57" cy="310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18" name="Rectangle 343"/>
            <p:cNvSpPr>
              <a:spLocks noChangeArrowheads="1"/>
            </p:cNvSpPr>
            <p:nvPr/>
          </p:nvSpPr>
          <p:spPr bwMode="auto">
            <a:xfrm>
              <a:off x="5100" y="3190"/>
              <a:ext cx="57" cy="310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19" name="Rectangle 344"/>
            <p:cNvSpPr>
              <a:spLocks noChangeArrowheads="1"/>
            </p:cNvSpPr>
            <p:nvPr/>
          </p:nvSpPr>
          <p:spPr bwMode="auto">
            <a:xfrm>
              <a:off x="5032" y="3190"/>
              <a:ext cx="63" cy="310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20" name="Rectangle 345"/>
            <p:cNvSpPr>
              <a:spLocks noChangeArrowheads="1"/>
            </p:cNvSpPr>
            <p:nvPr/>
          </p:nvSpPr>
          <p:spPr bwMode="auto">
            <a:xfrm>
              <a:off x="5100" y="3372"/>
              <a:ext cx="57" cy="1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21" name="Rectangle 346"/>
            <p:cNvSpPr>
              <a:spLocks noChangeArrowheads="1"/>
            </p:cNvSpPr>
            <p:nvPr/>
          </p:nvSpPr>
          <p:spPr bwMode="auto">
            <a:xfrm>
              <a:off x="5169" y="3427"/>
              <a:ext cx="34" cy="25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22" name="Rectangle 347"/>
            <p:cNvSpPr>
              <a:spLocks noChangeArrowheads="1"/>
            </p:cNvSpPr>
            <p:nvPr/>
          </p:nvSpPr>
          <p:spPr bwMode="auto">
            <a:xfrm>
              <a:off x="4992" y="3427"/>
              <a:ext cx="34" cy="25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23" name="Rectangle 348"/>
            <p:cNvSpPr>
              <a:spLocks noChangeArrowheads="1"/>
            </p:cNvSpPr>
            <p:nvPr/>
          </p:nvSpPr>
          <p:spPr bwMode="auto">
            <a:xfrm>
              <a:off x="5026" y="3518"/>
              <a:ext cx="143" cy="46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24" name="Rectangle 349"/>
            <p:cNvSpPr>
              <a:spLocks noChangeArrowheads="1"/>
            </p:cNvSpPr>
            <p:nvPr/>
          </p:nvSpPr>
          <p:spPr bwMode="auto">
            <a:xfrm>
              <a:off x="5026" y="3573"/>
              <a:ext cx="143" cy="55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25" name="Rectangle 350"/>
            <p:cNvSpPr>
              <a:spLocks noChangeArrowheads="1"/>
            </p:cNvSpPr>
            <p:nvPr/>
          </p:nvSpPr>
          <p:spPr bwMode="auto">
            <a:xfrm>
              <a:off x="5026" y="3637"/>
              <a:ext cx="143" cy="82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26" name="Rectangle 351"/>
            <p:cNvSpPr>
              <a:spLocks noChangeArrowheads="1"/>
            </p:cNvSpPr>
            <p:nvPr/>
          </p:nvSpPr>
          <p:spPr bwMode="auto">
            <a:xfrm>
              <a:off x="5100" y="3372"/>
              <a:ext cx="57" cy="1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27" name="Rectangle 352"/>
            <p:cNvSpPr>
              <a:spLocks noChangeArrowheads="1"/>
            </p:cNvSpPr>
            <p:nvPr/>
          </p:nvSpPr>
          <p:spPr bwMode="auto">
            <a:xfrm>
              <a:off x="5032" y="3372"/>
              <a:ext cx="63" cy="1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28" name="Rectangle 353"/>
            <p:cNvSpPr>
              <a:spLocks noChangeArrowheads="1"/>
            </p:cNvSpPr>
            <p:nvPr/>
          </p:nvSpPr>
          <p:spPr bwMode="auto">
            <a:xfrm>
              <a:off x="5100" y="3318"/>
              <a:ext cx="11" cy="46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29" name="Rectangle 354"/>
            <p:cNvSpPr>
              <a:spLocks noChangeArrowheads="1"/>
            </p:cNvSpPr>
            <p:nvPr/>
          </p:nvSpPr>
          <p:spPr bwMode="auto">
            <a:xfrm>
              <a:off x="5083" y="3318"/>
              <a:ext cx="11" cy="46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30" name="Rectangle 355"/>
            <p:cNvSpPr>
              <a:spLocks noChangeArrowheads="1"/>
            </p:cNvSpPr>
            <p:nvPr/>
          </p:nvSpPr>
          <p:spPr bwMode="auto">
            <a:xfrm>
              <a:off x="5100" y="3400"/>
              <a:ext cx="57" cy="1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31" name="Rectangle 356"/>
            <p:cNvSpPr>
              <a:spLocks noChangeArrowheads="1"/>
            </p:cNvSpPr>
            <p:nvPr/>
          </p:nvSpPr>
          <p:spPr bwMode="auto">
            <a:xfrm>
              <a:off x="5032" y="3400"/>
              <a:ext cx="63" cy="1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32" name="Rectangle 357"/>
            <p:cNvSpPr>
              <a:spLocks noChangeArrowheads="1"/>
            </p:cNvSpPr>
            <p:nvPr/>
          </p:nvSpPr>
          <p:spPr bwMode="auto">
            <a:xfrm>
              <a:off x="5169" y="3555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33" name="Rectangle 358"/>
            <p:cNvSpPr>
              <a:spLocks noChangeArrowheads="1"/>
            </p:cNvSpPr>
            <p:nvPr/>
          </p:nvSpPr>
          <p:spPr bwMode="auto">
            <a:xfrm>
              <a:off x="4992" y="3555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34" name="Rectangle 359"/>
            <p:cNvSpPr>
              <a:spLocks noChangeArrowheads="1"/>
            </p:cNvSpPr>
            <p:nvPr/>
          </p:nvSpPr>
          <p:spPr bwMode="auto">
            <a:xfrm>
              <a:off x="5335" y="2753"/>
              <a:ext cx="51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35" name="Rectangle 360"/>
            <p:cNvSpPr>
              <a:spLocks noChangeArrowheads="1"/>
            </p:cNvSpPr>
            <p:nvPr/>
          </p:nvSpPr>
          <p:spPr bwMode="auto">
            <a:xfrm>
              <a:off x="5226" y="3172"/>
              <a:ext cx="51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36" name="Rectangle 361"/>
            <p:cNvSpPr>
              <a:spLocks noChangeArrowheads="1"/>
            </p:cNvSpPr>
            <p:nvPr/>
          </p:nvSpPr>
          <p:spPr bwMode="auto">
            <a:xfrm>
              <a:off x="4912" y="2753"/>
              <a:ext cx="51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37" name="Rectangle 362"/>
            <p:cNvSpPr>
              <a:spLocks noChangeArrowheads="1"/>
            </p:cNvSpPr>
            <p:nvPr/>
          </p:nvSpPr>
          <p:spPr bwMode="auto">
            <a:xfrm>
              <a:off x="5123" y="2753"/>
              <a:ext cx="51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38" name="Rectangle 363"/>
            <p:cNvSpPr>
              <a:spLocks noChangeArrowheads="1"/>
            </p:cNvSpPr>
            <p:nvPr/>
          </p:nvSpPr>
          <p:spPr bwMode="auto">
            <a:xfrm>
              <a:off x="5226" y="2753"/>
              <a:ext cx="51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39" name="Rectangle 364"/>
            <p:cNvSpPr>
              <a:spLocks noChangeArrowheads="1"/>
            </p:cNvSpPr>
            <p:nvPr/>
          </p:nvSpPr>
          <p:spPr bwMode="auto">
            <a:xfrm>
              <a:off x="5335" y="3172"/>
              <a:ext cx="51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40" name="Rectangle 365"/>
            <p:cNvSpPr>
              <a:spLocks noChangeArrowheads="1"/>
            </p:cNvSpPr>
            <p:nvPr/>
          </p:nvSpPr>
          <p:spPr bwMode="auto">
            <a:xfrm>
              <a:off x="5021" y="2753"/>
              <a:ext cx="51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41" name="Rectangle 366"/>
            <p:cNvSpPr>
              <a:spLocks noChangeArrowheads="1"/>
            </p:cNvSpPr>
            <p:nvPr/>
          </p:nvSpPr>
          <p:spPr bwMode="auto">
            <a:xfrm>
              <a:off x="4809" y="2753"/>
              <a:ext cx="51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42" name="Rectangle 367"/>
            <p:cNvSpPr>
              <a:spLocks noChangeArrowheads="1"/>
            </p:cNvSpPr>
            <p:nvPr/>
          </p:nvSpPr>
          <p:spPr bwMode="auto">
            <a:xfrm>
              <a:off x="4912" y="3172"/>
              <a:ext cx="51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43" name="Rectangle 368"/>
            <p:cNvSpPr>
              <a:spLocks noChangeArrowheads="1"/>
            </p:cNvSpPr>
            <p:nvPr/>
          </p:nvSpPr>
          <p:spPr bwMode="auto">
            <a:xfrm>
              <a:off x="4809" y="3172"/>
              <a:ext cx="51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44" name="Freeform 369"/>
            <p:cNvSpPr>
              <a:spLocks/>
            </p:cNvSpPr>
            <p:nvPr/>
          </p:nvSpPr>
          <p:spPr bwMode="auto">
            <a:xfrm>
              <a:off x="5112" y="2726"/>
              <a:ext cx="74" cy="319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45" name="Freeform 370"/>
            <p:cNvSpPr>
              <a:spLocks/>
            </p:cNvSpPr>
            <p:nvPr/>
          </p:nvSpPr>
          <p:spPr bwMode="auto">
            <a:xfrm>
              <a:off x="5175" y="2726"/>
              <a:ext cx="11" cy="319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46" name="Freeform 371"/>
            <p:cNvSpPr>
              <a:spLocks/>
            </p:cNvSpPr>
            <p:nvPr/>
          </p:nvSpPr>
          <p:spPr bwMode="auto">
            <a:xfrm>
              <a:off x="5220" y="2726"/>
              <a:ext cx="69" cy="319"/>
            </a:xfrm>
            <a:custGeom>
              <a:avLst/>
              <a:gdLst>
                <a:gd name="T0" fmla="*/ 21 w 216"/>
                <a:gd name="T1" fmla="*/ 163 h 373"/>
                <a:gd name="T2" fmla="*/ 3 w 216"/>
                <a:gd name="T3" fmla="*/ 163 h 373"/>
                <a:gd name="T4" fmla="*/ 3 w 216"/>
                <a:gd name="T5" fmla="*/ 260 h 373"/>
                <a:gd name="T6" fmla="*/ 21 w 216"/>
                <a:gd name="T7" fmla="*/ 260 h 373"/>
                <a:gd name="T8" fmla="*/ 24 w 216"/>
                <a:gd name="T9" fmla="*/ 281 h 373"/>
                <a:gd name="T10" fmla="*/ 0 w 216"/>
                <a:gd name="T11" fmla="*/ 281 h 373"/>
                <a:gd name="T12" fmla="*/ 0 w 216"/>
                <a:gd name="T13" fmla="*/ 0 h 373"/>
                <a:gd name="T14" fmla="*/ 24 w 216"/>
                <a:gd name="T15" fmla="*/ 0 h 373"/>
                <a:gd name="T16" fmla="*/ 21 w 216"/>
                <a:gd name="T17" fmla="*/ 22 h 373"/>
                <a:gd name="T18" fmla="*/ 3 w 216"/>
                <a:gd name="T19" fmla="*/ 22 h 373"/>
                <a:gd name="T20" fmla="*/ 3 w 216"/>
                <a:gd name="T21" fmla="*/ 129 h 373"/>
                <a:gd name="T22" fmla="*/ 21 w 216"/>
                <a:gd name="T23" fmla="*/ 129 h 373"/>
                <a:gd name="T24" fmla="*/ 21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47" name="Freeform 372"/>
            <p:cNvSpPr>
              <a:spLocks/>
            </p:cNvSpPr>
            <p:nvPr/>
          </p:nvSpPr>
          <p:spPr bwMode="auto">
            <a:xfrm>
              <a:off x="5277" y="2726"/>
              <a:ext cx="11" cy="319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48" name="Freeform 373"/>
            <p:cNvSpPr>
              <a:spLocks/>
            </p:cNvSpPr>
            <p:nvPr/>
          </p:nvSpPr>
          <p:spPr bwMode="auto">
            <a:xfrm>
              <a:off x="5323" y="2726"/>
              <a:ext cx="74" cy="319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49" name="Freeform 374"/>
            <p:cNvSpPr>
              <a:spLocks/>
            </p:cNvSpPr>
            <p:nvPr/>
          </p:nvSpPr>
          <p:spPr bwMode="auto">
            <a:xfrm>
              <a:off x="5386" y="2726"/>
              <a:ext cx="11" cy="319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50" name="Freeform 375"/>
            <p:cNvSpPr>
              <a:spLocks/>
            </p:cNvSpPr>
            <p:nvPr/>
          </p:nvSpPr>
          <p:spPr bwMode="auto">
            <a:xfrm>
              <a:off x="5220" y="3145"/>
              <a:ext cx="69" cy="319"/>
            </a:xfrm>
            <a:custGeom>
              <a:avLst/>
              <a:gdLst>
                <a:gd name="T0" fmla="*/ 21 w 216"/>
                <a:gd name="T1" fmla="*/ 165 h 372"/>
                <a:gd name="T2" fmla="*/ 3 w 216"/>
                <a:gd name="T3" fmla="*/ 165 h 372"/>
                <a:gd name="T4" fmla="*/ 3 w 216"/>
                <a:gd name="T5" fmla="*/ 260 h 372"/>
                <a:gd name="T6" fmla="*/ 21 w 216"/>
                <a:gd name="T7" fmla="*/ 260 h 372"/>
                <a:gd name="T8" fmla="*/ 24 w 216"/>
                <a:gd name="T9" fmla="*/ 282 h 372"/>
                <a:gd name="T10" fmla="*/ 0 w 216"/>
                <a:gd name="T11" fmla="*/ 282 h 372"/>
                <a:gd name="T12" fmla="*/ 0 w 216"/>
                <a:gd name="T13" fmla="*/ 0 h 372"/>
                <a:gd name="T14" fmla="*/ 24 w 216"/>
                <a:gd name="T15" fmla="*/ 0 h 372"/>
                <a:gd name="T16" fmla="*/ 21 w 216"/>
                <a:gd name="T17" fmla="*/ 21 h 372"/>
                <a:gd name="T18" fmla="*/ 3 w 216"/>
                <a:gd name="T19" fmla="*/ 21 h 372"/>
                <a:gd name="T20" fmla="*/ 3 w 216"/>
                <a:gd name="T21" fmla="*/ 130 h 372"/>
                <a:gd name="T22" fmla="*/ 21 w 216"/>
                <a:gd name="T23" fmla="*/ 130 h 372"/>
                <a:gd name="T24" fmla="*/ 21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51" name="Freeform 376"/>
            <p:cNvSpPr>
              <a:spLocks/>
            </p:cNvSpPr>
            <p:nvPr/>
          </p:nvSpPr>
          <p:spPr bwMode="auto">
            <a:xfrm>
              <a:off x="5277" y="3145"/>
              <a:ext cx="11" cy="319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52" name="Freeform 377"/>
            <p:cNvSpPr>
              <a:spLocks/>
            </p:cNvSpPr>
            <p:nvPr/>
          </p:nvSpPr>
          <p:spPr bwMode="auto">
            <a:xfrm>
              <a:off x="5323" y="3145"/>
              <a:ext cx="74" cy="319"/>
            </a:xfrm>
            <a:custGeom>
              <a:avLst/>
              <a:gdLst>
                <a:gd name="T0" fmla="*/ 21 w 217"/>
                <a:gd name="T1" fmla="*/ 165 h 372"/>
                <a:gd name="T2" fmla="*/ 3 w 217"/>
                <a:gd name="T3" fmla="*/ 165 h 372"/>
                <a:gd name="T4" fmla="*/ 3 w 217"/>
                <a:gd name="T5" fmla="*/ 260 h 372"/>
                <a:gd name="T6" fmla="*/ 21 w 217"/>
                <a:gd name="T7" fmla="*/ 260 h 372"/>
                <a:gd name="T8" fmla="*/ 24 w 217"/>
                <a:gd name="T9" fmla="*/ 282 h 372"/>
                <a:gd name="T10" fmla="*/ 0 w 217"/>
                <a:gd name="T11" fmla="*/ 282 h 372"/>
                <a:gd name="T12" fmla="*/ 0 w 217"/>
                <a:gd name="T13" fmla="*/ 0 h 372"/>
                <a:gd name="T14" fmla="*/ 24 w 217"/>
                <a:gd name="T15" fmla="*/ 0 h 372"/>
                <a:gd name="T16" fmla="*/ 21 w 217"/>
                <a:gd name="T17" fmla="*/ 21 h 372"/>
                <a:gd name="T18" fmla="*/ 3 w 217"/>
                <a:gd name="T19" fmla="*/ 21 h 372"/>
                <a:gd name="T20" fmla="*/ 3 w 217"/>
                <a:gd name="T21" fmla="*/ 130 h 372"/>
                <a:gd name="T22" fmla="*/ 21 w 217"/>
                <a:gd name="T23" fmla="*/ 130 h 372"/>
                <a:gd name="T24" fmla="*/ 21 w 217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53" name="Freeform 378"/>
            <p:cNvSpPr>
              <a:spLocks/>
            </p:cNvSpPr>
            <p:nvPr/>
          </p:nvSpPr>
          <p:spPr bwMode="auto">
            <a:xfrm>
              <a:off x="5386" y="3145"/>
              <a:ext cx="11" cy="319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54" name="Freeform 379"/>
            <p:cNvSpPr>
              <a:spLocks/>
            </p:cNvSpPr>
            <p:nvPr/>
          </p:nvSpPr>
          <p:spPr bwMode="auto">
            <a:xfrm>
              <a:off x="5009" y="2726"/>
              <a:ext cx="74" cy="319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55" name="Freeform 380"/>
            <p:cNvSpPr>
              <a:spLocks/>
            </p:cNvSpPr>
            <p:nvPr/>
          </p:nvSpPr>
          <p:spPr bwMode="auto">
            <a:xfrm>
              <a:off x="5009" y="2726"/>
              <a:ext cx="11" cy="319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56" name="Freeform 381"/>
            <p:cNvSpPr>
              <a:spLocks/>
            </p:cNvSpPr>
            <p:nvPr/>
          </p:nvSpPr>
          <p:spPr bwMode="auto">
            <a:xfrm>
              <a:off x="4906" y="2726"/>
              <a:ext cx="69" cy="319"/>
            </a:xfrm>
            <a:custGeom>
              <a:avLst/>
              <a:gdLst>
                <a:gd name="T0" fmla="*/ 3 w 216"/>
                <a:gd name="T1" fmla="*/ 163 h 373"/>
                <a:gd name="T2" fmla="*/ 20 w 216"/>
                <a:gd name="T3" fmla="*/ 163 h 373"/>
                <a:gd name="T4" fmla="*/ 20 w 216"/>
                <a:gd name="T5" fmla="*/ 260 h 373"/>
                <a:gd name="T6" fmla="*/ 3 w 216"/>
                <a:gd name="T7" fmla="*/ 260 h 373"/>
                <a:gd name="T8" fmla="*/ 0 w 216"/>
                <a:gd name="T9" fmla="*/ 281 h 373"/>
                <a:gd name="T10" fmla="*/ 23 w 216"/>
                <a:gd name="T11" fmla="*/ 281 h 373"/>
                <a:gd name="T12" fmla="*/ 23 w 216"/>
                <a:gd name="T13" fmla="*/ 0 h 373"/>
                <a:gd name="T14" fmla="*/ 0 w 216"/>
                <a:gd name="T15" fmla="*/ 0 h 373"/>
                <a:gd name="T16" fmla="*/ 3 w 216"/>
                <a:gd name="T17" fmla="*/ 22 h 373"/>
                <a:gd name="T18" fmla="*/ 20 w 216"/>
                <a:gd name="T19" fmla="*/ 22 h 373"/>
                <a:gd name="T20" fmla="*/ 20 w 216"/>
                <a:gd name="T21" fmla="*/ 129 h 373"/>
                <a:gd name="T22" fmla="*/ 3 w 216"/>
                <a:gd name="T23" fmla="*/ 129 h 373"/>
                <a:gd name="T24" fmla="*/ 3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57" name="Freeform 382"/>
            <p:cNvSpPr>
              <a:spLocks/>
            </p:cNvSpPr>
            <p:nvPr/>
          </p:nvSpPr>
          <p:spPr bwMode="auto">
            <a:xfrm>
              <a:off x="4906" y="2726"/>
              <a:ext cx="6" cy="319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58" name="Freeform 383"/>
            <p:cNvSpPr>
              <a:spLocks/>
            </p:cNvSpPr>
            <p:nvPr/>
          </p:nvSpPr>
          <p:spPr bwMode="auto">
            <a:xfrm>
              <a:off x="4804" y="2726"/>
              <a:ext cx="69" cy="319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59" name="Freeform 384"/>
            <p:cNvSpPr>
              <a:spLocks/>
            </p:cNvSpPr>
            <p:nvPr/>
          </p:nvSpPr>
          <p:spPr bwMode="auto">
            <a:xfrm>
              <a:off x="4804" y="2726"/>
              <a:ext cx="6" cy="319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60" name="Freeform 385"/>
            <p:cNvSpPr>
              <a:spLocks/>
            </p:cNvSpPr>
            <p:nvPr/>
          </p:nvSpPr>
          <p:spPr bwMode="auto">
            <a:xfrm>
              <a:off x="4906" y="3145"/>
              <a:ext cx="69" cy="319"/>
            </a:xfrm>
            <a:custGeom>
              <a:avLst/>
              <a:gdLst>
                <a:gd name="T0" fmla="*/ 3 w 216"/>
                <a:gd name="T1" fmla="*/ 165 h 372"/>
                <a:gd name="T2" fmla="*/ 20 w 216"/>
                <a:gd name="T3" fmla="*/ 165 h 372"/>
                <a:gd name="T4" fmla="*/ 20 w 216"/>
                <a:gd name="T5" fmla="*/ 260 h 372"/>
                <a:gd name="T6" fmla="*/ 3 w 216"/>
                <a:gd name="T7" fmla="*/ 260 h 372"/>
                <a:gd name="T8" fmla="*/ 0 w 216"/>
                <a:gd name="T9" fmla="*/ 282 h 372"/>
                <a:gd name="T10" fmla="*/ 23 w 216"/>
                <a:gd name="T11" fmla="*/ 282 h 372"/>
                <a:gd name="T12" fmla="*/ 23 w 216"/>
                <a:gd name="T13" fmla="*/ 0 h 372"/>
                <a:gd name="T14" fmla="*/ 0 w 216"/>
                <a:gd name="T15" fmla="*/ 0 h 372"/>
                <a:gd name="T16" fmla="*/ 3 w 216"/>
                <a:gd name="T17" fmla="*/ 21 h 372"/>
                <a:gd name="T18" fmla="*/ 20 w 216"/>
                <a:gd name="T19" fmla="*/ 21 h 372"/>
                <a:gd name="T20" fmla="*/ 20 w 216"/>
                <a:gd name="T21" fmla="*/ 130 h 372"/>
                <a:gd name="T22" fmla="*/ 3 w 216"/>
                <a:gd name="T23" fmla="*/ 130 h 372"/>
                <a:gd name="T24" fmla="*/ 3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61" name="Freeform 386"/>
            <p:cNvSpPr>
              <a:spLocks/>
            </p:cNvSpPr>
            <p:nvPr/>
          </p:nvSpPr>
          <p:spPr bwMode="auto">
            <a:xfrm>
              <a:off x="4906" y="3145"/>
              <a:ext cx="6" cy="319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62" name="Freeform 387"/>
            <p:cNvSpPr>
              <a:spLocks/>
            </p:cNvSpPr>
            <p:nvPr/>
          </p:nvSpPr>
          <p:spPr bwMode="auto">
            <a:xfrm>
              <a:off x="4804" y="3145"/>
              <a:ext cx="69" cy="319"/>
            </a:xfrm>
            <a:custGeom>
              <a:avLst/>
              <a:gdLst>
                <a:gd name="T0" fmla="*/ 3 w 215"/>
                <a:gd name="T1" fmla="*/ 165 h 372"/>
                <a:gd name="T2" fmla="*/ 21 w 215"/>
                <a:gd name="T3" fmla="*/ 165 h 372"/>
                <a:gd name="T4" fmla="*/ 21 w 215"/>
                <a:gd name="T5" fmla="*/ 260 h 372"/>
                <a:gd name="T6" fmla="*/ 3 w 215"/>
                <a:gd name="T7" fmla="*/ 260 h 372"/>
                <a:gd name="T8" fmla="*/ 0 w 215"/>
                <a:gd name="T9" fmla="*/ 282 h 372"/>
                <a:gd name="T10" fmla="*/ 24 w 215"/>
                <a:gd name="T11" fmla="*/ 282 h 372"/>
                <a:gd name="T12" fmla="*/ 24 w 215"/>
                <a:gd name="T13" fmla="*/ 0 h 372"/>
                <a:gd name="T14" fmla="*/ 0 w 215"/>
                <a:gd name="T15" fmla="*/ 0 h 372"/>
                <a:gd name="T16" fmla="*/ 3 w 215"/>
                <a:gd name="T17" fmla="*/ 21 h 372"/>
                <a:gd name="T18" fmla="*/ 21 w 215"/>
                <a:gd name="T19" fmla="*/ 21 h 372"/>
                <a:gd name="T20" fmla="*/ 21 w 215"/>
                <a:gd name="T21" fmla="*/ 130 h 372"/>
                <a:gd name="T22" fmla="*/ 3 w 215"/>
                <a:gd name="T23" fmla="*/ 130 h 372"/>
                <a:gd name="T24" fmla="*/ 3 w 215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63" name="Freeform 388"/>
            <p:cNvSpPr>
              <a:spLocks/>
            </p:cNvSpPr>
            <p:nvPr/>
          </p:nvSpPr>
          <p:spPr bwMode="auto">
            <a:xfrm>
              <a:off x="4804" y="3145"/>
              <a:ext cx="6" cy="319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64" name="Rectangle 389"/>
            <p:cNvSpPr>
              <a:spLocks noChangeArrowheads="1"/>
            </p:cNvSpPr>
            <p:nvPr/>
          </p:nvSpPr>
          <p:spPr bwMode="auto">
            <a:xfrm>
              <a:off x="5112" y="2899"/>
              <a:ext cx="74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65" name="Rectangle 390"/>
            <p:cNvSpPr>
              <a:spLocks noChangeArrowheads="1"/>
            </p:cNvSpPr>
            <p:nvPr/>
          </p:nvSpPr>
          <p:spPr bwMode="auto">
            <a:xfrm>
              <a:off x="5220" y="2899"/>
              <a:ext cx="69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66" name="Rectangle 391"/>
            <p:cNvSpPr>
              <a:spLocks noChangeArrowheads="1"/>
            </p:cNvSpPr>
            <p:nvPr/>
          </p:nvSpPr>
          <p:spPr bwMode="auto">
            <a:xfrm>
              <a:off x="5323" y="2899"/>
              <a:ext cx="74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67" name="Rectangle 392"/>
            <p:cNvSpPr>
              <a:spLocks noChangeArrowheads="1"/>
            </p:cNvSpPr>
            <p:nvPr/>
          </p:nvSpPr>
          <p:spPr bwMode="auto">
            <a:xfrm>
              <a:off x="5009" y="2899"/>
              <a:ext cx="74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68" name="Rectangle 393"/>
            <p:cNvSpPr>
              <a:spLocks noChangeArrowheads="1"/>
            </p:cNvSpPr>
            <p:nvPr/>
          </p:nvSpPr>
          <p:spPr bwMode="auto">
            <a:xfrm>
              <a:off x="4906" y="2899"/>
              <a:ext cx="69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69" name="Rectangle 394"/>
            <p:cNvSpPr>
              <a:spLocks noChangeArrowheads="1"/>
            </p:cNvSpPr>
            <p:nvPr/>
          </p:nvSpPr>
          <p:spPr bwMode="auto">
            <a:xfrm>
              <a:off x="4804" y="2899"/>
              <a:ext cx="69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70" name="Freeform 395"/>
            <p:cNvSpPr>
              <a:spLocks/>
            </p:cNvSpPr>
            <p:nvPr/>
          </p:nvSpPr>
          <p:spPr bwMode="auto">
            <a:xfrm>
              <a:off x="4986" y="2735"/>
              <a:ext cx="11" cy="36"/>
            </a:xfrm>
            <a:custGeom>
              <a:avLst/>
              <a:gdLst>
                <a:gd name="T0" fmla="*/ 2 w 37"/>
                <a:gd name="T1" fmla="*/ 36 h 38"/>
                <a:gd name="T2" fmla="*/ 3 w 37"/>
                <a:gd name="T3" fmla="*/ 34 h 38"/>
                <a:gd name="T4" fmla="*/ 3 w 37"/>
                <a:gd name="T5" fmla="*/ 30 h 38"/>
                <a:gd name="T6" fmla="*/ 4 w 37"/>
                <a:gd name="T7" fmla="*/ 23 h 38"/>
                <a:gd name="T8" fmla="*/ 4 w 37"/>
                <a:gd name="T9" fmla="*/ 19 h 38"/>
                <a:gd name="T10" fmla="*/ 4 w 37"/>
                <a:gd name="T11" fmla="*/ 12 h 38"/>
                <a:gd name="T12" fmla="*/ 3 w 37"/>
                <a:gd name="T13" fmla="*/ 5 h 38"/>
                <a:gd name="T14" fmla="*/ 3 w 37"/>
                <a:gd name="T15" fmla="*/ 1 h 38"/>
                <a:gd name="T16" fmla="*/ 2 w 37"/>
                <a:gd name="T17" fmla="*/ 0 h 38"/>
                <a:gd name="T18" fmla="*/ 1 w 37"/>
                <a:gd name="T19" fmla="*/ 1 h 38"/>
                <a:gd name="T20" fmla="*/ 1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23 h 38"/>
                <a:gd name="T28" fmla="*/ 1 w 37"/>
                <a:gd name="T29" fmla="*/ 30 h 38"/>
                <a:gd name="T30" fmla="*/ 1 w 37"/>
                <a:gd name="T31" fmla="*/ 34 h 38"/>
                <a:gd name="T32" fmla="*/ 2 w 37"/>
                <a:gd name="T33" fmla="*/ 36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6" name="Group 316"/>
          <p:cNvGrpSpPr>
            <a:grpSpLocks/>
          </p:cNvGrpSpPr>
          <p:nvPr/>
        </p:nvGrpSpPr>
        <p:grpSpPr bwMode="auto">
          <a:xfrm>
            <a:off x="5246048" y="4589764"/>
            <a:ext cx="228192" cy="230864"/>
            <a:chOff x="4727" y="2506"/>
            <a:chExt cx="706" cy="1172"/>
          </a:xfrm>
        </p:grpSpPr>
        <p:sp>
          <p:nvSpPr>
            <p:cNvPr id="1532" name="Freeform 317"/>
            <p:cNvSpPr>
              <a:spLocks/>
            </p:cNvSpPr>
            <p:nvPr/>
          </p:nvSpPr>
          <p:spPr bwMode="auto">
            <a:xfrm>
              <a:off x="4729" y="3557"/>
              <a:ext cx="46" cy="118"/>
            </a:xfrm>
            <a:custGeom>
              <a:avLst/>
              <a:gdLst>
                <a:gd name="T0" fmla="*/ 0 w 139"/>
                <a:gd name="T1" fmla="*/ 107 h 135"/>
                <a:gd name="T2" fmla="*/ 0 w 139"/>
                <a:gd name="T3" fmla="*/ 73 h 135"/>
                <a:gd name="T4" fmla="*/ 5 w 139"/>
                <a:gd name="T5" fmla="*/ 73 h 135"/>
                <a:gd name="T6" fmla="*/ 5 w 139"/>
                <a:gd name="T7" fmla="*/ 37 h 135"/>
                <a:gd name="T8" fmla="*/ 10 w 139"/>
                <a:gd name="T9" fmla="*/ 37 h 135"/>
                <a:gd name="T10" fmla="*/ 10 w 139"/>
                <a:gd name="T11" fmla="*/ 0 h 135"/>
                <a:gd name="T12" fmla="*/ 15 w 139"/>
                <a:gd name="T13" fmla="*/ 0 h 135"/>
                <a:gd name="T14" fmla="*/ 15 w 139"/>
                <a:gd name="T15" fmla="*/ 107 h 135"/>
                <a:gd name="T16" fmla="*/ 0 w 139"/>
                <a:gd name="T17" fmla="*/ 107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33" name="Freeform 318"/>
            <p:cNvSpPr>
              <a:spLocks/>
            </p:cNvSpPr>
            <p:nvPr/>
          </p:nvSpPr>
          <p:spPr bwMode="auto">
            <a:xfrm>
              <a:off x="4774" y="2565"/>
              <a:ext cx="645" cy="1111"/>
            </a:xfrm>
            <a:custGeom>
              <a:avLst/>
              <a:gdLst>
                <a:gd name="T0" fmla="*/ 0 w 1946"/>
                <a:gd name="T1" fmla="*/ 971 h 1278"/>
                <a:gd name="T2" fmla="*/ 0 w 1946"/>
                <a:gd name="T3" fmla="*/ 78 h 1278"/>
                <a:gd name="T4" fmla="*/ 84 w 1946"/>
                <a:gd name="T5" fmla="*/ 78 h 1278"/>
                <a:gd name="T6" fmla="*/ 84 w 1946"/>
                <a:gd name="T7" fmla="*/ 71 h 1278"/>
                <a:gd name="T8" fmla="*/ 84 w 1946"/>
                <a:gd name="T9" fmla="*/ 62 h 1278"/>
                <a:gd name="T10" fmla="*/ 85 w 1946"/>
                <a:gd name="T11" fmla="*/ 55 h 1278"/>
                <a:gd name="T12" fmla="*/ 85 w 1946"/>
                <a:gd name="T13" fmla="*/ 48 h 1278"/>
                <a:gd name="T14" fmla="*/ 86 w 1946"/>
                <a:gd name="T15" fmla="*/ 42 h 1278"/>
                <a:gd name="T16" fmla="*/ 88 w 1946"/>
                <a:gd name="T17" fmla="*/ 35 h 1278"/>
                <a:gd name="T18" fmla="*/ 89 w 1946"/>
                <a:gd name="T19" fmla="*/ 29 h 1278"/>
                <a:gd name="T20" fmla="*/ 91 w 1946"/>
                <a:gd name="T21" fmla="*/ 23 h 1278"/>
                <a:gd name="T22" fmla="*/ 92 w 1946"/>
                <a:gd name="T23" fmla="*/ 18 h 1278"/>
                <a:gd name="T24" fmla="*/ 94 w 1946"/>
                <a:gd name="T25" fmla="*/ 14 h 1278"/>
                <a:gd name="T26" fmla="*/ 96 w 1946"/>
                <a:gd name="T27" fmla="*/ 10 h 1278"/>
                <a:gd name="T28" fmla="*/ 98 w 1946"/>
                <a:gd name="T29" fmla="*/ 6 h 1278"/>
                <a:gd name="T30" fmla="*/ 101 w 1946"/>
                <a:gd name="T31" fmla="*/ 3 h 1278"/>
                <a:gd name="T32" fmla="*/ 103 w 1946"/>
                <a:gd name="T33" fmla="*/ 3 h 1278"/>
                <a:gd name="T34" fmla="*/ 105 w 1946"/>
                <a:gd name="T35" fmla="*/ 0 h 1278"/>
                <a:gd name="T36" fmla="*/ 108 w 1946"/>
                <a:gd name="T37" fmla="*/ 0 h 1278"/>
                <a:gd name="T38" fmla="*/ 110 w 1946"/>
                <a:gd name="T39" fmla="*/ 0 h 1278"/>
                <a:gd name="T40" fmla="*/ 113 w 1946"/>
                <a:gd name="T41" fmla="*/ 3 h 1278"/>
                <a:gd name="T42" fmla="*/ 115 w 1946"/>
                <a:gd name="T43" fmla="*/ 3 h 1278"/>
                <a:gd name="T44" fmla="*/ 118 w 1946"/>
                <a:gd name="T45" fmla="*/ 6 h 1278"/>
                <a:gd name="T46" fmla="*/ 120 w 1946"/>
                <a:gd name="T47" fmla="*/ 10 h 1278"/>
                <a:gd name="T48" fmla="*/ 122 w 1946"/>
                <a:gd name="T49" fmla="*/ 14 h 1278"/>
                <a:gd name="T50" fmla="*/ 124 w 1946"/>
                <a:gd name="T51" fmla="*/ 18 h 1278"/>
                <a:gd name="T52" fmla="*/ 125 w 1946"/>
                <a:gd name="T53" fmla="*/ 23 h 1278"/>
                <a:gd name="T54" fmla="*/ 127 w 1946"/>
                <a:gd name="T55" fmla="*/ 29 h 1278"/>
                <a:gd name="T56" fmla="*/ 128 w 1946"/>
                <a:gd name="T57" fmla="*/ 35 h 1278"/>
                <a:gd name="T58" fmla="*/ 130 w 1946"/>
                <a:gd name="T59" fmla="*/ 42 h 1278"/>
                <a:gd name="T60" fmla="*/ 130 w 1946"/>
                <a:gd name="T61" fmla="*/ 48 h 1278"/>
                <a:gd name="T62" fmla="*/ 131 w 1946"/>
                <a:gd name="T63" fmla="*/ 55 h 1278"/>
                <a:gd name="T64" fmla="*/ 132 w 1946"/>
                <a:gd name="T65" fmla="*/ 62 h 1278"/>
                <a:gd name="T66" fmla="*/ 132 w 1946"/>
                <a:gd name="T67" fmla="*/ 71 h 1278"/>
                <a:gd name="T68" fmla="*/ 132 w 1946"/>
                <a:gd name="T69" fmla="*/ 78 h 1278"/>
                <a:gd name="T70" fmla="*/ 216 w 1946"/>
                <a:gd name="T71" fmla="*/ 78 h 1278"/>
                <a:gd name="T72" fmla="*/ 216 w 1946"/>
                <a:gd name="T73" fmla="*/ 970 h 1278"/>
                <a:gd name="T74" fmla="*/ 0 w 1946"/>
                <a:gd name="T75" fmla="*/ 971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34" name="Rectangle 319"/>
            <p:cNvSpPr>
              <a:spLocks noChangeArrowheads="1"/>
            </p:cNvSpPr>
            <p:nvPr/>
          </p:nvSpPr>
          <p:spPr bwMode="auto">
            <a:xfrm>
              <a:off x="5185" y="3084"/>
              <a:ext cx="46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35" name="Rectangle 320"/>
            <p:cNvSpPr>
              <a:spLocks noChangeArrowheads="1"/>
            </p:cNvSpPr>
            <p:nvPr/>
          </p:nvSpPr>
          <p:spPr bwMode="auto">
            <a:xfrm>
              <a:off x="5168" y="3138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36" name="Rectangle 321"/>
            <p:cNvSpPr>
              <a:spLocks noChangeArrowheads="1"/>
            </p:cNvSpPr>
            <p:nvPr/>
          </p:nvSpPr>
          <p:spPr bwMode="auto">
            <a:xfrm>
              <a:off x="5305" y="3038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37" name="Rectangle 322"/>
            <p:cNvSpPr>
              <a:spLocks noChangeArrowheads="1"/>
            </p:cNvSpPr>
            <p:nvPr/>
          </p:nvSpPr>
          <p:spPr bwMode="auto">
            <a:xfrm>
              <a:off x="5282" y="3084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38" name="Rectangle 323"/>
            <p:cNvSpPr>
              <a:spLocks noChangeArrowheads="1"/>
            </p:cNvSpPr>
            <p:nvPr/>
          </p:nvSpPr>
          <p:spPr bwMode="auto">
            <a:xfrm>
              <a:off x="5282" y="2993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39" name="Rectangle 324"/>
            <p:cNvSpPr>
              <a:spLocks noChangeArrowheads="1"/>
            </p:cNvSpPr>
            <p:nvPr/>
          </p:nvSpPr>
          <p:spPr bwMode="auto">
            <a:xfrm>
              <a:off x="4774" y="3075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40" name="Rectangle 325"/>
            <p:cNvSpPr>
              <a:spLocks noChangeArrowheads="1"/>
            </p:cNvSpPr>
            <p:nvPr/>
          </p:nvSpPr>
          <p:spPr bwMode="auto">
            <a:xfrm>
              <a:off x="4774" y="3029"/>
              <a:ext cx="17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41" name="Rectangle 326"/>
            <p:cNvSpPr>
              <a:spLocks noChangeArrowheads="1"/>
            </p:cNvSpPr>
            <p:nvPr/>
          </p:nvSpPr>
          <p:spPr bwMode="auto">
            <a:xfrm>
              <a:off x="4774" y="3120"/>
              <a:ext cx="17" cy="4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42" name="Rectangle 327"/>
            <p:cNvSpPr>
              <a:spLocks noChangeArrowheads="1"/>
            </p:cNvSpPr>
            <p:nvPr/>
          </p:nvSpPr>
          <p:spPr bwMode="auto">
            <a:xfrm>
              <a:off x="4946" y="3075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43" name="Rectangle 328"/>
            <p:cNvSpPr>
              <a:spLocks noChangeArrowheads="1"/>
            </p:cNvSpPr>
            <p:nvPr/>
          </p:nvSpPr>
          <p:spPr bwMode="auto">
            <a:xfrm>
              <a:off x="4923" y="3120"/>
              <a:ext cx="40" cy="4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44" name="Rectangle 329"/>
            <p:cNvSpPr>
              <a:spLocks noChangeArrowheads="1"/>
            </p:cNvSpPr>
            <p:nvPr/>
          </p:nvSpPr>
          <p:spPr bwMode="auto">
            <a:xfrm>
              <a:off x="4774" y="3448"/>
              <a:ext cx="40" cy="4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45" name="Rectangle 330"/>
            <p:cNvSpPr>
              <a:spLocks noChangeArrowheads="1"/>
            </p:cNvSpPr>
            <p:nvPr/>
          </p:nvSpPr>
          <p:spPr bwMode="auto">
            <a:xfrm>
              <a:off x="4774" y="3402"/>
              <a:ext cx="17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46" name="Rectangle 331"/>
            <p:cNvSpPr>
              <a:spLocks noChangeArrowheads="1"/>
            </p:cNvSpPr>
            <p:nvPr/>
          </p:nvSpPr>
          <p:spPr bwMode="auto">
            <a:xfrm>
              <a:off x="4774" y="3503"/>
              <a:ext cx="17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47" name="Rectangle 332"/>
            <p:cNvSpPr>
              <a:spLocks noChangeArrowheads="1"/>
            </p:cNvSpPr>
            <p:nvPr/>
          </p:nvSpPr>
          <p:spPr bwMode="auto">
            <a:xfrm>
              <a:off x="4946" y="3448"/>
              <a:ext cx="40" cy="4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48" name="Rectangle 333"/>
            <p:cNvSpPr>
              <a:spLocks noChangeArrowheads="1"/>
            </p:cNvSpPr>
            <p:nvPr/>
          </p:nvSpPr>
          <p:spPr bwMode="auto">
            <a:xfrm>
              <a:off x="4923" y="3503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49" name="Freeform 334"/>
            <p:cNvSpPr>
              <a:spLocks/>
            </p:cNvSpPr>
            <p:nvPr/>
          </p:nvSpPr>
          <p:spPr bwMode="auto">
            <a:xfrm>
              <a:off x="5026" y="3075"/>
              <a:ext cx="143" cy="91"/>
            </a:xfrm>
            <a:custGeom>
              <a:avLst/>
              <a:gdLst>
                <a:gd name="T0" fmla="*/ 48 w 440"/>
                <a:gd name="T1" fmla="*/ 78 h 102"/>
                <a:gd name="T2" fmla="*/ 48 w 440"/>
                <a:gd name="T3" fmla="*/ 70 h 102"/>
                <a:gd name="T4" fmla="*/ 48 w 440"/>
                <a:gd name="T5" fmla="*/ 63 h 102"/>
                <a:gd name="T6" fmla="*/ 47 w 440"/>
                <a:gd name="T7" fmla="*/ 55 h 102"/>
                <a:gd name="T8" fmla="*/ 46 w 440"/>
                <a:gd name="T9" fmla="*/ 49 h 102"/>
                <a:gd name="T10" fmla="*/ 45 w 440"/>
                <a:gd name="T11" fmla="*/ 42 h 102"/>
                <a:gd name="T12" fmla="*/ 44 w 440"/>
                <a:gd name="T13" fmla="*/ 35 h 102"/>
                <a:gd name="T14" fmla="*/ 43 w 440"/>
                <a:gd name="T15" fmla="*/ 29 h 102"/>
                <a:gd name="T16" fmla="*/ 41 w 440"/>
                <a:gd name="T17" fmla="*/ 23 h 102"/>
                <a:gd name="T18" fmla="*/ 39 w 440"/>
                <a:gd name="T19" fmla="*/ 18 h 102"/>
                <a:gd name="T20" fmla="*/ 38 w 440"/>
                <a:gd name="T21" fmla="*/ 14 h 102"/>
                <a:gd name="T22" fmla="*/ 36 w 440"/>
                <a:gd name="T23" fmla="*/ 10 h 102"/>
                <a:gd name="T24" fmla="*/ 34 w 440"/>
                <a:gd name="T25" fmla="*/ 6 h 102"/>
                <a:gd name="T26" fmla="*/ 32 w 440"/>
                <a:gd name="T27" fmla="*/ 3 h 102"/>
                <a:gd name="T28" fmla="*/ 29 w 440"/>
                <a:gd name="T29" fmla="*/ 3 h 102"/>
                <a:gd name="T30" fmla="*/ 27 w 440"/>
                <a:gd name="T31" fmla="*/ 0 h 102"/>
                <a:gd name="T32" fmla="*/ 24 w 440"/>
                <a:gd name="T33" fmla="*/ 0 h 102"/>
                <a:gd name="T34" fmla="*/ 22 w 440"/>
                <a:gd name="T35" fmla="*/ 0 h 102"/>
                <a:gd name="T36" fmla="*/ 19 w 440"/>
                <a:gd name="T37" fmla="*/ 3 h 102"/>
                <a:gd name="T38" fmla="*/ 17 w 440"/>
                <a:gd name="T39" fmla="*/ 3 h 102"/>
                <a:gd name="T40" fmla="*/ 15 w 440"/>
                <a:gd name="T41" fmla="*/ 6 h 102"/>
                <a:gd name="T42" fmla="*/ 13 w 440"/>
                <a:gd name="T43" fmla="*/ 10 h 102"/>
                <a:gd name="T44" fmla="*/ 11 w 440"/>
                <a:gd name="T45" fmla="*/ 14 h 102"/>
                <a:gd name="T46" fmla="*/ 9 w 440"/>
                <a:gd name="T47" fmla="*/ 18 h 102"/>
                <a:gd name="T48" fmla="*/ 7 w 440"/>
                <a:gd name="T49" fmla="*/ 23 h 102"/>
                <a:gd name="T50" fmla="*/ 6 w 440"/>
                <a:gd name="T51" fmla="*/ 29 h 102"/>
                <a:gd name="T52" fmla="*/ 4 w 440"/>
                <a:gd name="T53" fmla="*/ 35 h 102"/>
                <a:gd name="T54" fmla="*/ 3 w 440"/>
                <a:gd name="T55" fmla="*/ 42 h 102"/>
                <a:gd name="T56" fmla="*/ 2 w 440"/>
                <a:gd name="T57" fmla="*/ 49 h 102"/>
                <a:gd name="T58" fmla="*/ 1 w 440"/>
                <a:gd name="T59" fmla="*/ 55 h 102"/>
                <a:gd name="T60" fmla="*/ 0 w 440"/>
                <a:gd name="T61" fmla="*/ 63 h 102"/>
                <a:gd name="T62" fmla="*/ 0 w 440"/>
                <a:gd name="T63" fmla="*/ 70 h 102"/>
                <a:gd name="T64" fmla="*/ 0 w 440"/>
                <a:gd name="T65" fmla="*/ 78 h 102"/>
                <a:gd name="T66" fmla="*/ 48 w 440"/>
                <a:gd name="T67" fmla="*/ 78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50" name="Freeform 335"/>
            <p:cNvSpPr>
              <a:spLocks/>
            </p:cNvSpPr>
            <p:nvPr/>
          </p:nvSpPr>
          <p:spPr bwMode="auto">
            <a:xfrm>
              <a:off x="4791" y="2510"/>
              <a:ext cx="611" cy="146"/>
            </a:xfrm>
            <a:custGeom>
              <a:avLst/>
              <a:gdLst>
                <a:gd name="T0" fmla="*/ 100 w 1847"/>
                <a:gd name="T1" fmla="*/ 50 h 168"/>
                <a:gd name="T2" fmla="*/ 95 w 1847"/>
                <a:gd name="T3" fmla="*/ 53 h 168"/>
                <a:gd name="T4" fmla="*/ 91 w 1847"/>
                <a:gd name="T5" fmla="*/ 60 h 168"/>
                <a:gd name="T6" fmla="*/ 87 w 1847"/>
                <a:gd name="T7" fmla="*/ 68 h 168"/>
                <a:gd name="T8" fmla="*/ 84 w 1847"/>
                <a:gd name="T9" fmla="*/ 79 h 168"/>
                <a:gd name="T10" fmla="*/ 81 w 1847"/>
                <a:gd name="T11" fmla="*/ 92 h 168"/>
                <a:gd name="T12" fmla="*/ 79 w 1847"/>
                <a:gd name="T13" fmla="*/ 105 h 168"/>
                <a:gd name="T14" fmla="*/ 78 w 1847"/>
                <a:gd name="T15" fmla="*/ 121 h 168"/>
                <a:gd name="T16" fmla="*/ 0 w 1847"/>
                <a:gd name="T17" fmla="*/ 129 h 168"/>
                <a:gd name="T18" fmla="*/ 1 w 1847"/>
                <a:gd name="T19" fmla="*/ 88 h 168"/>
                <a:gd name="T20" fmla="*/ 6 w 1847"/>
                <a:gd name="T21" fmla="*/ 88 h 168"/>
                <a:gd name="T22" fmla="*/ 16 w 1847"/>
                <a:gd name="T23" fmla="*/ 88 h 168"/>
                <a:gd name="T24" fmla="*/ 28 w 1847"/>
                <a:gd name="T25" fmla="*/ 88 h 168"/>
                <a:gd name="T26" fmla="*/ 41 w 1847"/>
                <a:gd name="T27" fmla="*/ 88 h 168"/>
                <a:gd name="T28" fmla="*/ 54 w 1847"/>
                <a:gd name="T29" fmla="*/ 88 h 168"/>
                <a:gd name="T30" fmla="*/ 65 w 1847"/>
                <a:gd name="T31" fmla="*/ 88 h 168"/>
                <a:gd name="T32" fmla="*/ 71 w 1847"/>
                <a:gd name="T33" fmla="*/ 88 h 168"/>
                <a:gd name="T34" fmla="*/ 74 w 1847"/>
                <a:gd name="T35" fmla="*/ 80 h 168"/>
                <a:gd name="T36" fmla="*/ 76 w 1847"/>
                <a:gd name="T37" fmla="*/ 64 h 168"/>
                <a:gd name="T38" fmla="*/ 79 w 1847"/>
                <a:gd name="T39" fmla="*/ 47 h 168"/>
                <a:gd name="T40" fmla="*/ 83 w 1847"/>
                <a:gd name="T41" fmla="*/ 33 h 168"/>
                <a:gd name="T42" fmla="*/ 86 w 1847"/>
                <a:gd name="T43" fmla="*/ 21 h 168"/>
                <a:gd name="T44" fmla="*/ 91 w 1847"/>
                <a:gd name="T45" fmla="*/ 10 h 168"/>
                <a:gd name="T46" fmla="*/ 95 w 1847"/>
                <a:gd name="T47" fmla="*/ 4 h 168"/>
                <a:gd name="T48" fmla="*/ 100 w 1847"/>
                <a:gd name="T49" fmla="*/ 1 h 168"/>
                <a:gd name="T50" fmla="*/ 105 w 1847"/>
                <a:gd name="T51" fmla="*/ 1 h 168"/>
                <a:gd name="T52" fmla="*/ 110 w 1847"/>
                <a:gd name="T53" fmla="*/ 4 h 168"/>
                <a:gd name="T54" fmla="*/ 114 w 1847"/>
                <a:gd name="T55" fmla="*/ 10 h 168"/>
                <a:gd name="T56" fmla="*/ 119 w 1847"/>
                <a:gd name="T57" fmla="*/ 21 h 168"/>
                <a:gd name="T58" fmla="*/ 123 w 1847"/>
                <a:gd name="T59" fmla="*/ 33 h 168"/>
                <a:gd name="T60" fmla="*/ 126 w 1847"/>
                <a:gd name="T61" fmla="*/ 47 h 168"/>
                <a:gd name="T62" fmla="*/ 129 w 1847"/>
                <a:gd name="T63" fmla="*/ 64 h 168"/>
                <a:gd name="T64" fmla="*/ 131 w 1847"/>
                <a:gd name="T65" fmla="*/ 80 h 168"/>
                <a:gd name="T66" fmla="*/ 134 w 1847"/>
                <a:gd name="T67" fmla="*/ 88 h 168"/>
                <a:gd name="T68" fmla="*/ 140 w 1847"/>
                <a:gd name="T69" fmla="*/ 88 h 168"/>
                <a:gd name="T70" fmla="*/ 151 w 1847"/>
                <a:gd name="T71" fmla="*/ 88 h 168"/>
                <a:gd name="T72" fmla="*/ 163 w 1847"/>
                <a:gd name="T73" fmla="*/ 88 h 168"/>
                <a:gd name="T74" fmla="*/ 176 w 1847"/>
                <a:gd name="T75" fmla="*/ 88 h 168"/>
                <a:gd name="T76" fmla="*/ 189 w 1847"/>
                <a:gd name="T77" fmla="*/ 88 h 168"/>
                <a:gd name="T78" fmla="*/ 198 w 1847"/>
                <a:gd name="T79" fmla="*/ 88 h 168"/>
                <a:gd name="T80" fmla="*/ 204 w 1847"/>
                <a:gd name="T81" fmla="*/ 88 h 168"/>
                <a:gd name="T82" fmla="*/ 205 w 1847"/>
                <a:gd name="T83" fmla="*/ 129 h 168"/>
                <a:gd name="T84" fmla="*/ 127 w 1847"/>
                <a:gd name="T85" fmla="*/ 121 h 168"/>
                <a:gd name="T86" fmla="*/ 126 w 1847"/>
                <a:gd name="T87" fmla="*/ 105 h 168"/>
                <a:gd name="T88" fmla="*/ 124 w 1847"/>
                <a:gd name="T89" fmla="*/ 92 h 168"/>
                <a:gd name="T90" fmla="*/ 121 w 1847"/>
                <a:gd name="T91" fmla="*/ 79 h 168"/>
                <a:gd name="T92" fmla="*/ 118 w 1847"/>
                <a:gd name="T93" fmla="*/ 68 h 168"/>
                <a:gd name="T94" fmla="*/ 114 w 1847"/>
                <a:gd name="T95" fmla="*/ 60 h 168"/>
                <a:gd name="T96" fmla="*/ 110 w 1847"/>
                <a:gd name="T97" fmla="*/ 53 h 168"/>
                <a:gd name="T98" fmla="*/ 105 w 1847"/>
                <a:gd name="T99" fmla="*/ 5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51" name="Rectangle 336"/>
            <p:cNvSpPr>
              <a:spLocks noChangeArrowheads="1"/>
            </p:cNvSpPr>
            <p:nvPr/>
          </p:nvSpPr>
          <p:spPr bwMode="auto">
            <a:xfrm>
              <a:off x="5402" y="2601"/>
              <a:ext cx="29" cy="11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52" name="Rectangle 337"/>
            <p:cNvSpPr>
              <a:spLocks noChangeArrowheads="1"/>
            </p:cNvSpPr>
            <p:nvPr/>
          </p:nvSpPr>
          <p:spPr bwMode="auto">
            <a:xfrm>
              <a:off x="4763" y="2601"/>
              <a:ext cx="29" cy="11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53" name="Rectangle 338"/>
            <p:cNvSpPr>
              <a:spLocks noChangeArrowheads="1"/>
            </p:cNvSpPr>
            <p:nvPr/>
          </p:nvSpPr>
          <p:spPr bwMode="auto">
            <a:xfrm>
              <a:off x="5026" y="3166"/>
              <a:ext cx="143" cy="32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54" name="Rectangle 339"/>
            <p:cNvSpPr>
              <a:spLocks noChangeArrowheads="1"/>
            </p:cNvSpPr>
            <p:nvPr/>
          </p:nvSpPr>
          <p:spPr bwMode="auto">
            <a:xfrm>
              <a:off x="5026" y="3493"/>
              <a:ext cx="143" cy="1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55" name="Rectangle 340"/>
            <p:cNvSpPr>
              <a:spLocks noChangeArrowheads="1"/>
            </p:cNvSpPr>
            <p:nvPr/>
          </p:nvSpPr>
          <p:spPr bwMode="auto">
            <a:xfrm>
              <a:off x="5026" y="3557"/>
              <a:ext cx="143" cy="1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56" name="Rectangle 341"/>
            <p:cNvSpPr>
              <a:spLocks noChangeArrowheads="1"/>
            </p:cNvSpPr>
            <p:nvPr/>
          </p:nvSpPr>
          <p:spPr bwMode="auto">
            <a:xfrm>
              <a:off x="5026" y="3612"/>
              <a:ext cx="143" cy="1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57" name="Rectangle 342"/>
            <p:cNvSpPr>
              <a:spLocks noChangeArrowheads="1"/>
            </p:cNvSpPr>
            <p:nvPr/>
          </p:nvSpPr>
          <p:spPr bwMode="auto">
            <a:xfrm>
              <a:off x="5100" y="3184"/>
              <a:ext cx="57" cy="310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58" name="Rectangle 343"/>
            <p:cNvSpPr>
              <a:spLocks noChangeArrowheads="1"/>
            </p:cNvSpPr>
            <p:nvPr/>
          </p:nvSpPr>
          <p:spPr bwMode="auto">
            <a:xfrm>
              <a:off x="5100" y="3184"/>
              <a:ext cx="57" cy="310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59" name="Rectangle 344"/>
            <p:cNvSpPr>
              <a:spLocks noChangeArrowheads="1"/>
            </p:cNvSpPr>
            <p:nvPr/>
          </p:nvSpPr>
          <p:spPr bwMode="auto">
            <a:xfrm>
              <a:off x="5031" y="3184"/>
              <a:ext cx="63" cy="310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60" name="Rectangle 345"/>
            <p:cNvSpPr>
              <a:spLocks noChangeArrowheads="1"/>
            </p:cNvSpPr>
            <p:nvPr/>
          </p:nvSpPr>
          <p:spPr bwMode="auto">
            <a:xfrm>
              <a:off x="5100" y="3366"/>
              <a:ext cx="57" cy="2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61" name="Rectangle 346"/>
            <p:cNvSpPr>
              <a:spLocks noChangeArrowheads="1"/>
            </p:cNvSpPr>
            <p:nvPr/>
          </p:nvSpPr>
          <p:spPr bwMode="auto">
            <a:xfrm>
              <a:off x="5168" y="3421"/>
              <a:ext cx="34" cy="25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62" name="Rectangle 347"/>
            <p:cNvSpPr>
              <a:spLocks noChangeArrowheads="1"/>
            </p:cNvSpPr>
            <p:nvPr/>
          </p:nvSpPr>
          <p:spPr bwMode="auto">
            <a:xfrm>
              <a:off x="4991" y="3421"/>
              <a:ext cx="34" cy="25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63" name="Rectangle 348"/>
            <p:cNvSpPr>
              <a:spLocks noChangeArrowheads="1"/>
            </p:cNvSpPr>
            <p:nvPr/>
          </p:nvSpPr>
          <p:spPr bwMode="auto">
            <a:xfrm>
              <a:off x="5026" y="3512"/>
              <a:ext cx="143" cy="46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64" name="Rectangle 349"/>
            <p:cNvSpPr>
              <a:spLocks noChangeArrowheads="1"/>
            </p:cNvSpPr>
            <p:nvPr/>
          </p:nvSpPr>
          <p:spPr bwMode="auto">
            <a:xfrm>
              <a:off x="5026" y="3575"/>
              <a:ext cx="143" cy="36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65" name="Rectangle 350"/>
            <p:cNvSpPr>
              <a:spLocks noChangeArrowheads="1"/>
            </p:cNvSpPr>
            <p:nvPr/>
          </p:nvSpPr>
          <p:spPr bwMode="auto">
            <a:xfrm>
              <a:off x="5026" y="3630"/>
              <a:ext cx="143" cy="46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66" name="Rectangle 351"/>
            <p:cNvSpPr>
              <a:spLocks noChangeArrowheads="1"/>
            </p:cNvSpPr>
            <p:nvPr/>
          </p:nvSpPr>
          <p:spPr bwMode="auto">
            <a:xfrm>
              <a:off x="5100" y="3366"/>
              <a:ext cx="57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67" name="Rectangle 352"/>
            <p:cNvSpPr>
              <a:spLocks noChangeArrowheads="1"/>
            </p:cNvSpPr>
            <p:nvPr/>
          </p:nvSpPr>
          <p:spPr bwMode="auto">
            <a:xfrm>
              <a:off x="5031" y="3366"/>
              <a:ext cx="63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68" name="Rectangle 353"/>
            <p:cNvSpPr>
              <a:spLocks noChangeArrowheads="1"/>
            </p:cNvSpPr>
            <p:nvPr/>
          </p:nvSpPr>
          <p:spPr bwMode="auto">
            <a:xfrm>
              <a:off x="5100" y="3311"/>
              <a:ext cx="11" cy="55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69" name="Rectangle 354"/>
            <p:cNvSpPr>
              <a:spLocks noChangeArrowheads="1"/>
            </p:cNvSpPr>
            <p:nvPr/>
          </p:nvSpPr>
          <p:spPr bwMode="auto">
            <a:xfrm>
              <a:off x="5083" y="3311"/>
              <a:ext cx="11" cy="55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70" name="Rectangle 355"/>
            <p:cNvSpPr>
              <a:spLocks noChangeArrowheads="1"/>
            </p:cNvSpPr>
            <p:nvPr/>
          </p:nvSpPr>
          <p:spPr bwMode="auto">
            <a:xfrm>
              <a:off x="5100" y="3393"/>
              <a:ext cx="57" cy="1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71" name="Rectangle 356"/>
            <p:cNvSpPr>
              <a:spLocks noChangeArrowheads="1"/>
            </p:cNvSpPr>
            <p:nvPr/>
          </p:nvSpPr>
          <p:spPr bwMode="auto">
            <a:xfrm>
              <a:off x="5031" y="3393"/>
              <a:ext cx="63" cy="1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72" name="Rectangle 357"/>
            <p:cNvSpPr>
              <a:spLocks noChangeArrowheads="1"/>
            </p:cNvSpPr>
            <p:nvPr/>
          </p:nvSpPr>
          <p:spPr bwMode="auto">
            <a:xfrm>
              <a:off x="5168" y="3548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73" name="Rectangle 358"/>
            <p:cNvSpPr>
              <a:spLocks noChangeArrowheads="1"/>
            </p:cNvSpPr>
            <p:nvPr/>
          </p:nvSpPr>
          <p:spPr bwMode="auto">
            <a:xfrm>
              <a:off x="4991" y="3548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74" name="Rectangle 359"/>
            <p:cNvSpPr>
              <a:spLocks noChangeArrowheads="1"/>
            </p:cNvSpPr>
            <p:nvPr/>
          </p:nvSpPr>
          <p:spPr bwMode="auto">
            <a:xfrm>
              <a:off x="5334" y="2747"/>
              <a:ext cx="51" cy="273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75" name="Rectangle 360"/>
            <p:cNvSpPr>
              <a:spLocks noChangeArrowheads="1"/>
            </p:cNvSpPr>
            <p:nvPr/>
          </p:nvSpPr>
          <p:spPr bwMode="auto">
            <a:xfrm>
              <a:off x="5225" y="3166"/>
              <a:ext cx="51" cy="273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76" name="Rectangle 361"/>
            <p:cNvSpPr>
              <a:spLocks noChangeArrowheads="1"/>
            </p:cNvSpPr>
            <p:nvPr/>
          </p:nvSpPr>
          <p:spPr bwMode="auto">
            <a:xfrm>
              <a:off x="4911" y="2747"/>
              <a:ext cx="51" cy="273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77" name="Rectangle 362"/>
            <p:cNvSpPr>
              <a:spLocks noChangeArrowheads="1"/>
            </p:cNvSpPr>
            <p:nvPr/>
          </p:nvSpPr>
          <p:spPr bwMode="auto">
            <a:xfrm>
              <a:off x="5123" y="2747"/>
              <a:ext cx="51" cy="273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78" name="Rectangle 363"/>
            <p:cNvSpPr>
              <a:spLocks noChangeArrowheads="1"/>
            </p:cNvSpPr>
            <p:nvPr/>
          </p:nvSpPr>
          <p:spPr bwMode="auto">
            <a:xfrm>
              <a:off x="5225" y="2747"/>
              <a:ext cx="51" cy="273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79" name="Rectangle 364"/>
            <p:cNvSpPr>
              <a:spLocks noChangeArrowheads="1"/>
            </p:cNvSpPr>
            <p:nvPr/>
          </p:nvSpPr>
          <p:spPr bwMode="auto">
            <a:xfrm>
              <a:off x="5334" y="3166"/>
              <a:ext cx="51" cy="273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80" name="Rectangle 365"/>
            <p:cNvSpPr>
              <a:spLocks noChangeArrowheads="1"/>
            </p:cNvSpPr>
            <p:nvPr/>
          </p:nvSpPr>
          <p:spPr bwMode="auto">
            <a:xfrm>
              <a:off x="5020" y="2747"/>
              <a:ext cx="51" cy="273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81" name="Rectangle 366"/>
            <p:cNvSpPr>
              <a:spLocks noChangeArrowheads="1"/>
            </p:cNvSpPr>
            <p:nvPr/>
          </p:nvSpPr>
          <p:spPr bwMode="auto">
            <a:xfrm>
              <a:off x="4809" y="2747"/>
              <a:ext cx="51" cy="273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82" name="Rectangle 367"/>
            <p:cNvSpPr>
              <a:spLocks noChangeArrowheads="1"/>
            </p:cNvSpPr>
            <p:nvPr/>
          </p:nvSpPr>
          <p:spPr bwMode="auto">
            <a:xfrm>
              <a:off x="4911" y="3166"/>
              <a:ext cx="51" cy="273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83" name="Rectangle 368"/>
            <p:cNvSpPr>
              <a:spLocks noChangeArrowheads="1"/>
            </p:cNvSpPr>
            <p:nvPr/>
          </p:nvSpPr>
          <p:spPr bwMode="auto">
            <a:xfrm>
              <a:off x="4809" y="3166"/>
              <a:ext cx="51" cy="273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84" name="Freeform 369"/>
            <p:cNvSpPr>
              <a:spLocks/>
            </p:cNvSpPr>
            <p:nvPr/>
          </p:nvSpPr>
          <p:spPr bwMode="auto">
            <a:xfrm>
              <a:off x="5111" y="2719"/>
              <a:ext cx="74" cy="328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85" name="Freeform 370"/>
            <p:cNvSpPr>
              <a:spLocks/>
            </p:cNvSpPr>
            <p:nvPr/>
          </p:nvSpPr>
          <p:spPr bwMode="auto">
            <a:xfrm>
              <a:off x="5174" y="2719"/>
              <a:ext cx="11" cy="328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86" name="Freeform 371"/>
            <p:cNvSpPr>
              <a:spLocks/>
            </p:cNvSpPr>
            <p:nvPr/>
          </p:nvSpPr>
          <p:spPr bwMode="auto">
            <a:xfrm>
              <a:off x="5220" y="2719"/>
              <a:ext cx="69" cy="328"/>
            </a:xfrm>
            <a:custGeom>
              <a:avLst/>
              <a:gdLst>
                <a:gd name="T0" fmla="*/ 21 w 216"/>
                <a:gd name="T1" fmla="*/ 163 h 373"/>
                <a:gd name="T2" fmla="*/ 3 w 216"/>
                <a:gd name="T3" fmla="*/ 163 h 373"/>
                <a:gd name="T4" fmla="*/ 3 w 216"/>
                <a:gd name="T5" fmla="*/ 260 h 373"/>
                <a:gd name="T6" fmla="*/ 21 w 216"/>
                <a:gd name="T7" fmla="*/ 260 h 373"/>
                <a:gd name="T8" fmla="*/ 24 w 216"/>
                <a:gd name="T9" fmla="*/ 281 h 373"/>
                <a:gd name="T10" fmla="*/ 0 w 216"/>
                <a:gd name="T11" fmla="*/ 281 h 373"/>
                <a:gd name="T12" fmla="*/ 0 w 216"/>
                <a:gd name="T13" fmla="*/ 0 h 373"/>
                <a:gd name="T14" fmla="*/ 24 w 216"/>
                <a:gd name="T15" fmla="*/ 0 h 373"/>
                <a:gd name="T16" fmla="*/ 21 w 216"/>
                <a:gd name="T17" fmla="*/ 22 h 373"/>
                <a:gd name="T18" fmla="*/ 3 w 216"/>
                <a:gd name="T19" fmla="*/ 22 h 373"/>
                <a:gd name="T20" fmla="*/ 3 w 216"/>
                <a:gd name="T21" fmla="*/ 129 h 373"/>
                <a:gd name="T22" fmla="*/ 21 w 216"/>
                <a:gd name="T23" fmla="*/ 129 h 373"/>
                <a:gd name="T24" fmla="*/ 21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87" name="Freeform 372"/>
            <p:cNvSpPr>
              <a:spLocks/>
            </p:cNvSpPr>
            <p:nvPr/>
          </p:nvSpPr>
          <p:spPr bwMode="auto">
            <a:xfrm>
              <a:off x="5277" y="2719"/>
              <a:ext cx="11" cy="328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88" name="Freeform 373"/>
            <p:cNvSpPr>
              <a:spLocks/>
            </p:cNvSpPr>
            <p:nvPr/>
          </p:nvSpPr>
          <p:spPr bwMode="auto">
            <a:xfrm>
              <a:off x="5322" y="2719"/>
              <a:ext cx="74" cy="328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89" name="Freeform 374"/>
            <p:cNvSpPr>
              <a:spLocks/>
            </p:cNvSpPr>
            <p:nvPr/>
          </p:nvSpPr>
          <p:spPr bwMode="auto">
            <a:xfrm>
              <a:off x="5385" y="2719"/>
              <a:ext cx="11" cy="328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90" name="Freeform 375"/>
            <p:cNvSpPr>
              <a:spLocks/>
            </p:cNvSpPr>
            <p:nvPr/>
          </p:nvSpPr>
          <p:spPr bwMode="auto">
            <a:xfrm>
              <a:off x="5220" y="3138"/>
              <a:ext cx="69" cy="328"/>
            </a:xfrm>
            <a:custGeom>
              <a:avLst/>
              <a:gdLst>
                <a:gd name="T0" fmla="*/ 21 w 216"/>
                <a:gd name="T1" fmla="*/ 165 h 372"/>
                <a:gd name="T2" fmla="*/ 3 w 216"/>
                <a:gd name="T3" fmla="*/ 165 h 372"/>
                <a:gd name="T4" fmla="*/ 3 w 216"/>
                <a:gd name="T5" fmla="*/ 260 h 372"/>
                <a:gd name="T6" fmla="*/ 21 w 216"/>
                <a:gd name="T7" fmla="*/ 260 h 372"/>
                <a:gd name="T8" fmla="*/ 24 w 216"/>
                <a:gd name="T9" fmla="*/ 282 h 372"/>
                <a:gd name="T10" fmla="*/ 0 w 216"/>
                <a:gd name="T11" fmla="*/ 282 h 372"/>
                <a:gd name="T12" fmla="*/ 0 w 216"/>
                <a:gd name="T13" fmla="*/ 0 h 372"/>
                <a:gd name="T14" fmla="*/ 24 w 216"/>
                <a:gd name="T15" fmla="*/ 0 h 372"/>
                <a:gd name="T16" fmla="*/ 21 w 216"/>
                <a:gd name="T17" fmla="*/ 21 h 372"/>
                <a:gd name="T18" fmla="*/ 3 w 216"/>
                <a:gd name="T19" fmla="*/ 21 h 372"/>
                <a:gd name="T20" fmla="*/ 3 w 216"/>
                <a:gd name="T21" fmla="*/ 130 h 372"/>
                <a:gd name="T22" fmla="*/ 21 w 216"/>
                <a:gd name="T23" fmla="*/ 130 h 372"/>
                <a:gd name="T24" fmla="*/ 21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91" name="Freeform 376"/>
            <p:cNvSpPr>
              <a:spLocks/>
            </p:cNvSpPr>
            <p:nvPr/>
          </p:nvSpPr>
          <p:spPr bwMode="auto">
            <a:xfrm>
              <a:off x="5277" y="3138"/>
              <a:ext cx="11" cy="328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92" name="Freeform 377"/>
            <p:cNvSpPr>
              <a:spLocks/>
            </p:cNvSpPr>
            <p:nvPr/>
          </p:nvSpPr>
          <p:spPr bwMode="auto">
            <a:xfrm>
              <a:off x="5322" y="3138"/>
              <a:ext cx="74" cy="328"/>
            </a:xfrm>
            <a:custGeom>
              <a:avLst/>
              <a:gdLst>
                <a:gd name="T0" fmla="*/ 21 w 217"/>
                <a:gd name="T1" fmla="*/ 165 h 372"/>
                <a:gd name="T2" fmla="*/ 3 w 217"/>
                <a:gd name="T3" fmla="*/ 165 h 372"/>
                <a:gd name="T4" fmla="*/ 3 w 217"/>
                <a:gd name="T5" fmla="*/ 260 h 372"/>
                <a:gd name="T6" fmla="*/ 21 w 217"/>
                <a:gd name="T7" fmla="*/ 260 h 372"/>
                <a:gd name="T8" fmla="*/ 24 w 217"/>
                <a:gd name="T9" fmla="*/ 282 h 372"/>
                <a:gd name="T10" fmla="*/ 0 w 217"/>
                <a:gd name="T11" fmla="*/ 282 h 372"/>
                <a:gd name="T12" fmla="*/ 0 w 217"/>
                <a:gd name="T13" fmla="*/ 0 h 372"/>
                <a:gd name="T14" fmla="*/ 24 w 217"/>
                <a:gd name="T15" fmla="*/ 0 h 372"/>
                <a:gd name="T16" fmla="*/ 21 w 217"/>
                <a:gd name="T17" fmla="*/ 21 h 372"/>
                <a:gd name="T18" fmla="*/ 3 w 217"/>
                <a:gd name="T19" fmla="*/ 21 h 372"/>
                <a:gd name="T20" fmla="*/ 3 w 217"/>
                <a:gd name="T21" fmla="*/ 130 h 372"/>
                <a:gd name="T22" fmla="*/ 21 w 217"/>
                <a:gd name="T23" fmla="*/ 130 h 372"/>
                <a:gd name="T24" fmla="*/ 21 w 217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93" name="Freeform 378"/>
            <p:cNvSpPr>
              <a:spLocks/>
            </p:cNvSpPr>
            <p:nvPr/>
          </p:nvSpPr>
          <p:spPr bwMode="auto">
            <a:xfrm>
              <a:off x="5385" y="3138"/>
              <a:ext cx="11" cy="328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94" name="Freeform 379"/>
            <p:cNvSpPr>
              <a:spLocks/>
            </p:cNvSpPr>
            <p:nvPr/>
          </p:nvSpPr>
          <p:spPr bwMode="auto">
            <a:xfrm>
              <a:off x="5008" y="2719"/>
              <a:ext cx="74" cy="328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95" name="Freeform 380"/>
            <p:cNvSpPr>
              <a:spLocks/>
            </p:cNvSpPr>
            <p:nvPr/>
          </p:nvSpPr>
          <p:spPr bwMode="auto">
            <a:xfrm>
              <a:off x="5008" y="2719"/>
              <a:ext cx="11" cy="328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96" name="Freeform 381"/>
            <p:cNvSpPr>
              <a:spLocks/>
            </p:cNvSpPr>
            <p:nvPr/>
          </p:nvSpPr>
          <p:spPr bwMode="auto">
            <a:xfrm>
              <a:off x="4906" y="2719"/>
              <a:ext cx="69" cy="328"/>
            </a:xfrm>
            <a:custGeom>
              <a:avLst/>
              <a:gdLst>
                <a:gd name="T0" fmla="*/ 3 w 216"/>
                <a:gd name="T1" fmla="*/ 163 h 373"/>
                <a:gd name="T2" fmla="*/ 20 w 216"/>
                <a:gd name="T3" fmla="*/ 163 h 373"/>
                <a:gd name="T4" fmla="*/ 20 w 216"/>
                <a:gd name="T5" fmla="*/ 260 h 373"/>
                <a:gd name="T6" fmla="*/ 3 w 216"/>
                <a:gd name="T7" fmla="*/ 260 h 373"/>
                <a:gd name="T8" fmla="*/ 0 w 216"/>
                <a:gd name="T9" fmla="*/ 281 h 373"/>
                <a:gd name="T10" fmla="*/ 23 w 216"/>
                <a:gd name="T11" fmla="*/ 281 h 373"/>
                <a:gd name="T12" fmla="*/ 23 w 216"/>
                <a:gd name="T13" fmla="*/ 0 h 373"/>
                <a:gd name="T14" fmla="*/ 0 w 216"/>
                <a:gd name="T15" fmla="*/ 0 h 373"/>
                <a:gd name="T16" fmla="*/ 3 w 216"/>
                <a:gd name="T17" fmla="*/ 22 h 373"/>
                <a:gd name="T18" fmla="*/ 20 w 216"/>
                <a:gd name="T19" fmla="*/ 22 h 373"/>
                <a:gd name="T20" fmla="*/ 20 w 216"/>
                <a:gd name="T21" fmla="*/ 129 h 373"/>
                <a:gd name="T22" fmla="*/ 3 w 216"/>
                <a:gd name="T23" fmla="*/ 129 h 373"/>
                <a:gd name="T24" fmla="*/ 3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97" name="Freeform 382"/>
            <p:cNvSpPr>
              <a:spLocks/>
            </p:cNvSpPr>
            <p:nvPr/>
          </p:nvSpPr>
          <p:spPr bwMode="auto">
            <a:xfrm>
              <a:off x="4906" y="2719"/>
              <a:ext cx="6" cy="328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98" name="Freeform 383"/>
            <p:cNvSpPr>
              <a:spLocks/>
            </p:cNvSpPr>
            <p:nvPr/>
          </p:nvSpPr>
          <p:spPr bwMode="auto">
            <a:xfrm>
              <a:off x="4803" y="2719"/>
              <a:ext cx="69" cy="328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99" name="Freeform 384"/>
            <p:cNvSpPr>
              <a:spLocks/>
            </p:cNvSpPr>
            <p:nvPr/>
          </p:nvSpPr>
          <p:spPr bwMode="auto">
            <a:xfrm>
              <a:off x="4803" y="2719"/>
              <a:ext cx="6" cy="328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00" name="Freeform 385"/>
            <p:cNvSpPr>
              <a:spLocks/>
            </p:cNvSpPr>
            <p:nvPr/>
          </p:nvSpPr>
          <p:spPr bwMode="auto">
            <a:xfrm>
              <a:off x="4906" y="3138"/>
              <a:ext cx="69" cy="328"/>
            </a:xfrm>
            <a:custGeom>
              <a:avLst/>
              <a:gdLst>
                <a:gd name="T0" fmla="*/ 3 w 216"/>
                <a:gd name="T1" fmla="*/ 165 h 372"/>
                <a:gd name="T2" fmla="*/ 20 w 216"/>
                <a:gd name="T3" fmla="*/ 165 h 372"/>
                <a:gd name="T4" fmla="*/ 20 w 216"/>
                <a:gd name="T5" fmla="*/ 260 h 372"/>
                <a:gd name="T6" fmla="*/ 3 w 216"/>
                <a:gd name="T7" fmla="*/ 260 h 372"/>
                <a:gd name="T8" fmla="*/ 0 w 216"/>
                <a:gd name="T9" fmla="*/ 282 h 372"/>
                <a:gd name="T10" fmla="*/ 23 w 216"/>
                <a:gd name="T11" fmla="*/ 282 h 372"/>
                <a:gd name="T12" fmla="*/ 23 w 216"/>
                <a:gd name="T13" fmla="*/ 0 h 372"/>
                <a:gd name="T14" fmla="*/ 0 w 216"/>
                <a:gd name="T15" fmla="*/ 0 h 372"/>
                <a:gd name="T16" fmla="*/ 3 w 216"/>
                <a:gd name="T17" fmla="*/ 21 h 372"/>
                <a:gd name="T18" fmla="*/ 20 w 216"/>
                <a:gd name="T19" fmla="*/ 21 h 372"/>
                <a:gd name="T20" fmla="*/ 20 w 216"/>
                <a:gd name="T21" fmla="*/ 130 h 372"/>
                <a:gd name="T22" fmla="*/ 3 w 216"/>
                <a:gd name="T23" fmla="*/ 130 h 372"/>
                <a:gd name="T24" fmla="*/ 3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01" name="Freeform 386"/>
            <p:cNvSpPr>
              <a:spLocks/>
            </p:cNvSpPr>
            <p:nvPr/>
          </p:nvSpPr>
          <p:spPr bwMode="auto">
            <a:xfrm>
              <a:off x="4906" y="3138"/>
              <a:ext cx="6" cy="328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02" name="Freeform 387"/>
            <p:cNvSpPr>
              <a:spLocks/>
            </p:cNvSpPr>
            <p:nvPr/>
          </p:nvSpPr>
          <p:spPr bwMode="auto">
            <a:xfrm>
              <a:off x="4803" y="3138"/>
              <a:ext cx="69" cy="328"/>
            </a:xfrm>
            <a:custGeom>
              <a:avLst/>
              <a:gdLst>
                <a:gd name="T0" fmla="*/ 3 w 215"/>
                <a:gd name="T1" fmla="*/ 165 h 372"/>
                <a:gd name="T2" fmla="*/ 21 w 215"/>
                <a:gd name="T3" fmla="*/ 165 h 372"/>
                <a:gd name="T4" fmla="*/ 21 w 215"/>
                <a:gd name="T5" fmla="*/ 260 h 372"/>
                <a:gd name="T6" fmla="*/ 3 w 215"/>
                <a:gd name="T7" fmla="*/ 260 h 372"/>
                <a:gd name="T8" fmla="*/ 0 w 215"/>
                <a:gd name="T9" fmla="*/ 282 h 372"/>
                <a:gd name="T10" fmla="*/ 24 w 215"/>
                <a:gd name="T11" fmla="*/ 282 h 372"/>
                <a:gd name="T12" fmla="*/ 24 w 215"/>
                <a:gd name="T13" fmla="*/ 0 h 372"/>
                <a:gd name="T14" fmla="*/ 0 w 215"/>
                <a:gd name="T15" fmla="*/ 0 h 372"/>
                <a:gd name="T16" fmla="*/ 3 w 215"/>
                <a:gd name="T17" fmla="*/ 21 h 372"/>
                <a:gd name="T18" fmla="*/ 21 w 215"/>
                <a:gd name="T19" fmla="*/ 21 h 372"/>
                <a:gd name="T20" fmla="*/ 21 w 215"/>
                <a:gd name="T21" fmla="*/ 130 h 372"/>
                <a:gd name="T22" fmla="*/ 3 w 215"/>
                <a:gd name="T23" fmla="*/ 130 h 372"/>
                <a:gd name="T24" fmla="*/ 3 w 215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03" name="Freeform 388"/>
            <p:cNvSpPr>
              <a:spLocks/>
            </p:cNvSpPr>
            <p:nvPr/>
          </p:nvSpPr>
          <p:spPr bwMode="auto">
            <a:xfrm>
              <a:off x="4803" y="3138"/>
              <a:ext cx="6" cy="328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04" name="Rectangle 389"/>
            <p:cNvSpPr>
              <a:spLocks noChangeArrowheads="1"/>
            </p:cNvSpPr>
            <p:nvPr/>
          </p:nvSpPr>
          <p:spPr bwMode="auto">
            <a:xfrm>
              <a:off x="5111" y="2902"/>
              <a:ext cx="74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05" name="Rectangle 390"/>
            <p:cNvSpPr>
              <a:spLocks noChangeArrowheads="1"/>
            </p:cNvSpPr>
            <p:nvPr/>
          </p:nvSpPr>
          <p:spPr bwMode="auto">
            <a:xfrm>
              <a:off x="5220" y="2902"/>
              <a:ext cx="69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06" name="Rectangle 391"/>
            <p:cNvSpPr>
              <a:spLocks noChangeArrowheads="1"/>
            </p:cNvSpPr>
            <p:nvPr/>
          </p:nvSpPr>
          <p:spPr bwMode="auto">
            <a:xfrm>
              <a:off x="5322" y="2902"/>
              <a:ext cx="74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07" name="Rectangle 392"/>
            <p:cNvSpPr>
              <a:spLocks noChangeArrowheads="1"/>
            </p:cNvSpPr>
            <p:nvPr/>
          </p:nvSpPr>
          <p:spPr bwMode="auto">
            <a:xfrm>
              <a:off x="5008" y="2902"/>
              <a:ext cx="74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08" name="Rectangle 393"/>
            <p:cNvSpPr>
              <a:spLocks noChangeArrowheads="1"/>
            </p:cNvSpPr>
            <p:nvPr/>
          </p:nvSpPr>
          <p:spPr bwMode="auto">
            <a:xfrm>
              <a:off x="4906" y="2902"/>
              <a:ext cx="69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09" name="Rectangle 394"/>
            <p:cNvSpPr>
              <a:spLocks noChangeArrowheads="1"/>
            </p:cNvSpPr>
            <p:nvPr/>
          </p:nvSpPr>
          <p:spPr bwMode="auto">
            <a:xfrm>
              <a:off x="4803" y="2902"/>
              <a:ext cx="69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10" name="Freeform 395"/>
            <p:cNvSpPr>
              <a:spLocks/>
            </p:cNvSpPr>
            <p:nvPr/>
          </p:nvSpPr>
          <p:spPr bwMode="auto">
            <a:xfrm>
              <a:off x="4986" y="2738"/>
              <a:ext cx="11" cy="36"/>
            </a:xfrm>
            <a:custGeom>
              <a:avLst/>
              <a:gdLst>
                <a:gd name="T0" fmla="*/ 2 w 37"/>
                <a:gd name="T1" fmla="*/ 36 h 38"/>
                <a:gd name="T2" fmla="*/ 3 w 37"/>
                <a:gd name="T3" fmla="*/ 34 h 38"/>
                <a:gd name="T4" fmla="*/ 3 w 37"/>
                <a:gd name="T5" fmla="*/ 30 h 38"/>
                <a:gd name="T6" fmla="*/ 4 w 37"/>
                <a:gd name="T7" fmla="*/ 23 h 38"/>
                <a:gd name="T8" fmla="*/ 4 w 37"/>
                <a:gd name="T9" fmla="*/ 19 h 38"/>
                <a:gd name="T10" fmla="*/ 4 w 37"/>
                <a:gd name="T11" fmla="*/ 12 h 38"/>
                <a:gd name="T12" fmla="*/ 3 w 37"/>
                <a:gd name="T13" fmla="*/ 5 h 38"/>
                <a:gd name="T14" fmla="*/ 3 w 37"/>
                <a:gd name="T15" fmla="*/ 1 h 38"/>
                <a:gd name="T16" fmla="*/ 2 w 37"/>
                <a:gd name="T17" fmla="*/ 0 h 38"/>
                <a:gd name="T18" fmla="*/ 1 w 37"/>
                <a:gd name="T19" fmla="*/ 1 h 38"/>
                <a:gd name="T20" fmla="*/ 1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23 h 38"/>
                <a:gd name="T28" fmla="*/ 1 w 37"/>
                <a:gd name="T29" fmla="*/ 30 h 38"/>
                <a:gd name="T30" fmla="*/ 1 w 37"/>
                <a:gd name="T31" fmla="*/ 34 h 38"/>
                <a:gd name="T32" fmla="*/ 2 w 37"/>
                <a:gd name="T33" fmla="*/ 36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7" name="Группа 119"/>
          <p:cNvGrpSpPr>
            <a:grpSpLocks/>
          </p:cNvGrpSpPr>
          <p:nvPr/>
        </p:nvGrpSpPr>
        <p:grpSpPr bwMode="auto">
          <a:xfrm>
            <a:off x="4988702" y="3524589"/>
            <a:ext cx="191582" cy="197460"/>
            <a:chOff x="214313" y="8958263"/>
            <a:chExt cx="642937" cy="500062"/>
          </a:xfrm>
        </p:grpSpPr>
        <p:sp>
          <p:nvSpPr>
            <p:cNvPr id="18818" name="Прямоугольник 15"/>
            <p:cNvSpPr>
              <a:spLocks noChangeArrowheads="1"/>
            </p:cNvSpPr>
            <p:nvPr/>
          </p:nvSpPr>
          <p:spPr bwMode="auto">
            <a:xfrm>
              <a:off x="214313" y="9172575"/>
              <a:ext cx="642937" cy="285750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defTabSz="8001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01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01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01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01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01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01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01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01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8001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56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8819" name="Равнобедренный треугольник 16"/>
            <p:cNvSpPr>
              <a:spLocks noChangeArrowheads="1"/>
            </p:cNvSpPr>
            <p:nvPr/>
          </p:nvSpPr>
          <p:spPr bwMode="auto">
            <a:xfrm>
              <a:off x="214313" y="8958263"/>
              <a:ext cx="642937" cy="214312"/>
            </a:xfrm>
            <a:prstGeom prst="triangle">
              <a:avLst>
                <a:gd name="adj" fmla="val 50000"/>
              </a:avLst>
            </a:prstGeom>
            <a:noFill/>
            <a:ln w="1905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defTabSz="8001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01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01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01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01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01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01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01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01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8001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56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grpSp>
          <p:nvGrpSpPr>
            <p:cNvPr id="8" name="Группа 21"/>
            <p:cNvGrpSpPr>
              <a:grpSpLocks/>
            </p:cNvGrpSpPr>
            <p:nvPr/>
          </p:nvGrpSpPr>
          <p:grpSpPr bwMode="auto">
            <a:xfrm>
              <a:off x="463631" y="9009063"/>
              <a:ext cx="142876" cy="142875"/>
              <a:chOff x="11544336" y="8944798"/>
              <a:chExt cx="142876" cy="142876"/>
            </a:xfrm>
          </p:grpSpPr>
          <p:cxnSp>
            <p:nvCxnSpPr>
              <p:cNvPr id="18821" name="Прямая соединительная линия 18"/>
              <p:cNvCxnSpPr>
                <a:cxnSpLocks noChangeShapeType="1"/>
              </p:cNvCxnSpPr>
              <p:nvPr/>
            </p:nvCxnSpPr>
            <p:spPr bwMode="auto">
              <a:xfrm rot="5400000">
                <a:off x="11544336" y="9015442"/>
                <a:ext cx="142876" cy="1588"/>
              </a:xfrm>
              <a:prstGeom prst="line">
                <a:avLst/>
              </a:prstGeom>
              <a:noFill/>
              <a:ln w="19050" algn="ctr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822" name="Прямая соединительная линия 20"/>
              <p:cNvCxnSpPr>
                <a:cxnSpLocks noChangeShapeType="1"/>
              </p:cNvCxnSpPr>
              <p:nvPr/>
            </p:nvCxnSpPr>
            <p:spPr bwMode="auto">
              <a:xfrm>
                <a:off x="11544336" y="9015442"/>
                <a:ext cx="142876" cy="1588"/>
              </a:xfrm>
              <a:prstGeom prst="line">
                <a:avLst/>
              </a:prstGeom>
              <a:noFill/>
              <a:ln w="19050" algn="ctr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sp>
        <p:nvSpPr>
          <p:cNvPr id="1210" name="Прямоугольник 1209"/>
          <p:cNvSpPr/>
          <p:nvPr/>
        </p:nvSpPr>
        <p:spPr bwMode="auto">
          <a:xfrm>
            <a:off x="7309788" y="844289"/>
            <a:ext cx="3008065" cy="26846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10" tIns="43155" rIns="86310" bIns="43155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32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Трехмерная модель участка</a:t>
            </a:r>
          </a:p>
        </p:txBody>
      </p:sp>
      <p:grpSp>
        <p:nvGrpSpPr>
          <p:cNvPr id="9" name="Группа 629"/>
          <p:cNvGrpSpPr>
            <a:grpSpLocks/>
          </p:cNvGrpSpPr>
          <p:nvPr/>
        </p:nvGrpSpPr>
        <p:grpSpPr bwMode="auto">
          <a:xfrm>
            <a:off x="4907026" y="4836296"/>
            <a:ext cx="269434" cy="281604"/>
            <a:chOff x="141739" y="3760682"/>
            <a:chExt cx="346351" cy="386679"/>
          </a:xfrm>
        </p:grpSpPr>
        <p:sp>
          <p:nvSpPr>
            <p:cNvPr id="742" name="Line 281"/>
            <p:cNvSpPr>
              <a:spLocks noChangeShapeType="1"/>
            </p:cNvSpPr>
            <p:nvPr/>
          </p:nvSpPr>
          <p:spPr bwMode="auto">
            <a:xfrm>
              <a:off x="203418" y="3846885"/>
              <a:ext cx="0" cy="3004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048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Tx/>
                <a:buNone/>
                <a:tabLst/>
                <a:defRPr/>
              </a:pPr>
              <a:endParaRPr kumimoji="0" lang="ru-RU" sz="566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743" name="Freeform 285"/>
            <p:cNvSpPr>
              <a:spLocks/>
            </p:cNvSpPr>
            <p:nvPr/>
          </p:nvSpPr>
          <p:spPr bwMode="auto">
            <a:xfrm>
              <a:off x="198673" y="3795163"/>
              <a:ext cx="270439" cy="229052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2147483647 h 159"/>
                <a:gd name="T4" fmla="*/ 2147483647 w 291"/>
                <a:gd name="T5" fmla="*/ 2147483647 h 159"/>
                <a:gd name="T6" fmla="*/ 2147483647 w 291"/>
                <a:gd name="T7" fmla="*/ 2147483647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pPr marL="0" marR="0" lvl="0" indent="0" algn="l" defTabSz="9048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566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744" name="Text Box 286"/>
            <p:cNvSpPr txBox="1">
              <a:spLocks noChangeArrowheads="1"/>
            </p:cNvSpPr>
            <p:nvPr/>
          </p:nvSpPr>
          <p:spPr bwMode="auto">
            <a:xfrm>
              <a:off x="141739" y="3760682"/>
              <a:ext cx="346351" cy="2169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07544" tIns="53772" rIns="107544" bIns="53772">
              <a:spAutoFit/>
            </a:bodyPr>
            <a:lstStyle/>
            <a:p>
              <a:pPr marL="0" marR="0" lvl="0" indent="0" algn="ctr" defTabSz="72736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84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pic>
        <p:nvPicPr>
          <p:cNvPr id="1844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3" t="40993" r="94373" b="53233"/>
          <a:stretch>
            <a:fillRect/>
          </a:stretch>
        </p:blipFill>
        <p:spPr bwMode="auto">
          <a:xfrm>
            <a:off x="6563141" y="4661869"/>
            <a:ext cx="227928" cy="308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3" t="40993" r="94373" b="53233"/>
          <a:stretch>
            <a:fillRect/>
          </a:stretch>
        </p:blipFill>
        <p:spPr bwMode="auto">
          <a:xfrm>
            <a:off x="4675068" y="3565898"/>
            <a:ext cx="227928" cy="308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Group 316"/>
          <p:cNvGrpSpPr>
            <a:grpSpLocks/>
          </p:cNvGrpSpPr>
          <p:nvPr/>
        </p:nvGrpSpPr>
        <p:grpSpPr bwMode="auto">
          <a:xfrm>
            <a:off x="4331821" y="3665631"/>
            <a:ext cx="228192" cy="230864"/>
            <a:chOff x="4727" y="2506"/>
            <a:chExt cx="706" cy="1172"/>
          </a:xfrm>
        </p:grpSpPr>
        <p:sp>
          <p:nvSpPr>
            <p:cNvPr id="1379" name="Freeform 317"/>
            <p:cNvSpPr>
              <a:spLocks/>
            </p:cNvSpPr>
            <p:nvPr/>
          </p:nvSpPr>
          <p:spPr bwMode="auto">
            <a:xfrm>
              <a:off x="4725" y="3559"/>
              <a:ext cx="46" cy="118"/>
            </a:xfrm>
            <a:custGeom>
              <a:avLst/>
              <a:gdLst>
                <a:gd name="T0" fmla="*/ 0 w 139"/>
                <a:gd name="T1" fmla="*/ 107 h 135"/>
                <a:gd name="T2" fmla="*/ 0 w 139"/>
                <a:gd name="T3" fmla="*/ 73 h 135"/>
                <a:gd name="T4" fmla="*/ 5 w 139"/>
                <a:gd name="T5" fmla="*/ 73 h 135"/>
                <a:gd name="T6" fmla="*/ 5 w 139"/>
                <a:gd name="T7" fmla="*/ 37 h 135"/>
                <a:gd name="T8" fmla="*/ 10 w 139"/>
                <a:gd name="T9" fmla="*/ 37 h 135"/>
                <a:gd name="T10" fmla="*/ 10 w 139"/>
                <a:gd name="T11" fmla="*/ 0 h 135"/>
                <a:gd name="T12" fmla="*/ 15 w 139"/>
                <a:gd name="T13" fmla="*/ 0 h 135"/>
                <a:gd name="T14" fmla="*/ 15 w 139"/>
                <a:gd name="T15" fmla="*/ 107 h 135"/>
                <a:gd name="T16" fmla="*/ 0 w 139"/>
                <a:gd name="T17" fmla="*/ 107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80" name="Freeform 318"/>
            <p:cNvSpPr>
              <a:spLocks/>
            </p:cNvSpPr>
            <p:nvPr/>
          </p:nvSpPr>
          <p:spPr bwMode="auto">
            <a:xfrm>
              <a:off x="4771" y="2558"/>
              <a:ext cx="651" cy="1120"/>
            </a:xfrm>
            <a:custGeom>
              <a:avLst/>
              <a:gdLst>
                <a:gd name="T0" fmla="*/ 0 w 1946"/>
                <a:gd name="T1" fmla="*/ 971 h 1278"/>
                <a:gd name="T2" fmla="*/ 0 w 1946"/>
                <a:gd name="T3" fmla="*/ 78 h 1278"/>
                <a:gd name="T4" fmla="*/ 84 w 1946"/>
                <a:gd name="T5" fmla="*/ 78 h 1278"/>
                <a:gd name="T6" fmla="*/ 84 w 1946"/>
                <a:gd name="T7" fmla="*/ 71 h 1278"/>
                <a:gd name="T8" fmla="*/ 84 w 1946"/>
                <a:gd name="T9" fmla="*/ 62 h 1278"/>
                <a:gd name="T10" fmla="*/ 85 w 1946"/>
                <a:gd name="T11" fmla="*/ 55 h 1278"/>
                <a:gd name="T12" fmla="*/ 85 w 1946"/>
                <a:gd name="T13" fmla="*/ 48 h 1278"/>
                <a:gd name="T14" fmla="*/ 86 w 1946"/>
                <a:gd name="T15" fmla="*/ 42 h 1278"/>
                <a:gd name="T16" fmla="*/ 88 w 1946"/>
                <a:gd name="T17" fmla="*/ 35 h 1278"/>
                <a:gd name="T18" fmla="*/ 89 w 1946"/>
                <a:gd name="T19" fmla="*/ 29 h 1278"/>
                <a:gd name="T20" fmla="*/ 91 w 1946"/>
                <a:gd name="T21" fmla="*/ 23 h 1278"/>
                <a:gd name="T22" fmla="*/ 92 w 1946"/>
                <a:gd name="T23" fmla="*/ 18 h 1278"/>
                <a:gd name="T24" fmla="*/ 94 w 1946"/>
                <a:gd name="T25" fmla="*/ 14 h 1278"/>
                <a:gd name="T26" fmla="*/ 96 w 1946"/>
                <a:gd name="T27" fmla="*/ 10 h 1278"/>
                <a:gd name="T28" fmla="*/ 98 w 1946"/>
                <a:gd name="T29" fmla="*/ 6 h 1278"/>
                <a:gd name="T30" fmla="*/ 101 w 1946"/>
                <a:gd name="T31" fmla="*/ 3 h 1278"/>
                <a:gd name="T32" fmla="*/ 103 w 1946"/>
                <a:gd name="T33" fmla="*/ 3 h 1278"/>
                <a:gd name="T34" fmla="*/ 105 w 1946"/>
                <a:gd name="T35" fmla="*/ 0 h 1278"/>
                <a:gd name="T36" fmla="*/ 108 w 1946"/>
                <a:gd name="T37" fmla="*/ 0 h 1278"/>
                <a:gd name="T38" fmla="*/ 110 w 1946"/>
                <a:gd name="T39" fmla="*/ 0 h 1278"/>
                <a:gd name="T40" fmla="*/ 113 w 1946"/>
                <a:gd name="T41" fmla="*/ 3 h 1278"/>
                <a:gd name="T42" fmla="*/ 115 w 1946"/>
                <a:gd name="T43" fmla="*/ 3 h 1278"/>
                <a:gd name="T44" fmla="*/ 118 w 1946"/>
                <a:gd name="T45" fmla="*/ 6 h 1278"/>
                <a:gd name="T46" fmla="*/ 120 w 1946"/>
                <a:gd name="T47" fmla="*/ 10 h 1278"/>
                <a:gd name="T48" fmla="*/ 122 w 1946"/>
                <a:gd name="T49" fmla="*/ 14 h 1278"/>
                <a:gd name="T50" fmla="*/ 124 w 1946"/>
                <a:gd name="T51" fmla="*/ 18 h 1278"/>
                <a:gd name="T52" fmla="*/ 125 w 1946"/>
                <a:gd name="T53" fmla="*/ 23 h 1278"/>
                <a:gd name="T54" fmla="*/ 127 w 1946"/>
                <a:gd name="T55" fmla="*/ 29 h 1278"/>
                <a:gd name="T56" fmla="*/ 128 w 1946"/>
                <a:gd name="T57" fmla="*/ 35 h 1278"/>
                <a:gd name="T58" fmla="*/ 130 w 1946"/>
                <a:gd name="T59" fmla="*/ 42 h 1278"/>
                <a:gd name="T60" fmla="*/ 130 w 1946"/>
                <a:gd name="T61" fmla="*/ 48 h 1278"/>
                <a:gd name="T62" fmla="*/ 131 w 1946"/>
                <a:gd name="T63" fmla="*/ 55 h 1278"/>
                <a:gd name="T64" fmla="*/ 132 w 1946"/>
                <a:gd name="T65" fmla="*/ 62 h 1278"/>
                <a:gd name="T66" fmla="*/ 132 w 1946"/>
                <a:gd name="T67" fmla="*/ 71 h 1278"/>
                <a:gd name="T68" fmla="*/ 132 w 1946"/>
                <a:gd name="T69" fmla="*/ 78 h 1278"/>
                <a:gd name="T70" fmla="*/ 216 w 1946"/>
                <a:gd name="T71" fmla="*/ 78 h 1278"/>
                <a:gd name="T72" fmla="*/ 216 w 1946"/>
                <a:gd name="T73" fmla="*/ 970 h 1278"/>
                <a:gd name="T74" fmla="*/ 0 w 1946"/>
                <a:gd name="T75" fmla="*/ 971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81" name="Rectangle 319"/>
            <p:cNvSpPr>
              <a:spLocks noChangeArrowheads="1"/>
            </p:cNvSpPr>
            <p:nvPr/>
          </p:nvSpPr>
          <p:spPr bwMode="auto">
            <a:xfrm>
              <a:off x="5188" y="3086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82" name="Rectangle 320"/>
            <p:cNvSpPr>
              <a:spLocks noChangeArrowheads="1"/>
            </p:cNvSpPr>
            <p:nvPr/>
          </p:nvSpPr>
          <p:spPr bwMode="auto">
            <a:xfrm>
              <a:off x="5165" y="3131"/>
              <a:ext cx="40" cy="4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83" name="Rectangle 321"/>
            <p:cNvSpPr>
              <a:spLocks noChangeArrowheads="1"/>
            </p:cNvSpPr>
            <p:nvPr/>
          </p:nvSpPr>
          <p:spPr bwMode="auto">
            <a:xfrm>
              <a:off x="5308" y="3031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84" name="Rectangle 322"/>
            <p:cNvSpPr>
              <a:spLocks noChangeArrowheads="1"/>
            </p:cNvSpPr>
            <p:nvPr/>
          </p:nvSpPr>
          <p:spPr bwMode="auto">
            <a:xfrm>
              <a:off x="5285" y="3086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85" name="Rectangle 323"/>
            <p:cNvSpPr>
              <a:spLocks noChangeArrowheads="1"/>
            </p:cNvSpPr>
            <p:nvPr/>
          </p:nvSpPr>
          <p:spPr bwMode="auto">
            <a:xfrm>
              <a:off x="5285" y="2986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86" name="Rectangle 324"/>
            <p:cNvSpPr>
              <a:spLocks noChangeArrowheads="1"/>
            </p:cNvSpPr>
            <p:nvPr/>
          </p:nvSpPr>
          <p:spPr bwMode="auto">
            <a:xfrm>
              <a:off x="4771" y="3077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87" name="Rectangle 325"/>
            <p:cNvSpPr>
              <a:spLocks noChangeArrowheads="1"/>
            </p:cNvSpPr>
            <p:nvPr/>
          </p:nvSpPr>
          <p:spPr bwMode="auto">
            <a:xfrm>
              <a:off x="4771" y="3022"/>
              <a:ext cx="17" cy="4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88" name="Rectangle 326"/>
            <p:cNvSpPr>
              <a:spLocks noChangeArrowheads="1"/>
            </p:cNvSpPr>
            <p:nvPr/>
          </p:nvSpPr>
          <p:spPr bwMode="auto">
            <a:xfrm>
              <a:off x="4771" y="3122"/>
              <a:ext cx="17" cy="4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89" name="Rectangle 327"/>
            <p:cNvSpPr>
              <a:spLocks noChangeArrowheads="1"/>
            </p:cNvSpPr>
            <p:nvPr/>
          </p:nvSpPr>
          <p:spPr bwMode="auto">
            <a:xfrm>
              <a:off x="4942" y="3077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90" name="Rectangle 328"/>
            <p:cNvSpPr>
              <a:spLocks noChangeArrowheads="1"/>
            </p:cNvSpPr>
            <p:nvPr/>
          </p:nvSpPr>
          <p:spPr bwMode="auto">
            <a:xfrm>
              <a:off x="4925" y="3122"/>
              <a:ext cx="40" cy="4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91" name="Rectangle 329"/>
            <p:cNvSpPr>
              <a:spLocks noChangeArrowheads="1"/>
            </p:cNvSpPr>
            <p:nvPr/>
          </p:nvSpPr>
          <p:spPr bwMode="auto">
            <a:xfrm>
              <a:off x="4771" y="3450"/>
              <a:ext cx="40" cy="4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92" name="Rectangle 330"/>
            <p:cNvSpPr>
              <a:spLocks noChangeArrowheads="1"/>
            </p:cNvSpPr>
            <p:nvPr/>
          </p:nvSpPr>
          <p:spPr bwMode="auto">
            <a:xfrm>
              <a:off x="4771" y="3404"/>
              <a:ext cx="17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93" name="Rectangle 331"/>
            <p:cNvSpPr>
              <a:spLocks noChangeArrowheads="1"/>
            </p:cNvSpPr>
            <p:nvPr/>
          </p:nvSpPr>
          <p:spPr bwMode="auto">
            <a:xfrm>
              <a:off x="4771" y="3505"/>
              <a:ext cx="17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94" name="Rectangle 332"/>
            <p:cNvSpPr>
              <a:spLocks noChangeArrowheads="1"/>
            </p:cNvSpPr>
            <p:nvPr/>
          </p:nvSpPr>
          <p:spPr bwMode="auto">
            <a:xfrm>
              <a:off x="4942" y="3450"/>
              <a:ext cx="40" cy="4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95" name="Rectangle 333"/>
            <p:cNvSpPr>
              <a:spLocks noChangeArrowheads="1"/>
            </p:cNvSpPr>
            <p:nvPr/>
          </p:nvSpPr>
          <p:spPr bwMode="auto">
            <a:xfrm>
              <a:off x="4925" y="3505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96" name="Freeform 334"/>
            <p:cNvSpPr>
              <a:spLocks/>
            </p:cNvSpPr>
            <p:nvPr/>
          </p:nvSpPr>
          <p:spPr bwMode="auto">
            <a:xfrm>
              <a:off x="5022" y="3077"/>
              <a:ext cx="148" cy="91"/>
            </a:xfrm>
            <a:custGeom>
              <a:avLst/>
              <a:gdLst>
                <a:gd name="T0" fmla="*/ 48 w 440"/>
                <a:gd name="T1" fmla="*/ 78 h 102"/>
                <a:gd name="T2" fmla="*/ 48 w 440"/>
                <a:gd name="T3" fmla="*/ 70 h 102"/>
                <a:gd name="T4" fmla="*/ 48 w 440"/>
                <a:gd name="T5" fmla="*/ 63 h 102"/>
                <a:gd name="T6" fmla="*/ 47 w 440"/>
                <a:gd name="T7" fmla="*/ 55 h 102"/>
                <a:gd name="T8" fmla="*/ 46 w 440"/>
                <a:gd name="T9" fmla="*/ 49 h 102"/>
                <a:gd name="T10" fmla="*/ 45 w 440"/>
                <a:gd name="T11" fmla="*/ 42 h 102"/>
                <a:gd name="T12" fmla="*/ 44 w 440"/>
                <a:gd name="T13" fmla="*/ 35 h 102"/>
                <a:gd name="T14" fmla="*/ 43 w 440"/>
                <a:gd name="T15" fmla="*/ 29 h 102"/>
                <a:gd name="T16" fmla="*/ 41 w 440"/>
                <a:gd name="T17" fmla="*/ 23 h 102"/>
                <a:gd name="T18" fmla="*/ 39 w 440"/>
                <a:gd name="T19" fmla="*/ 18 h 102"/>
                <a:gd name="T20" fmla="*/ 38 w 440"/>
                <a:gd name="T21" fmla="*/ 14 h 102"/>
                <a:gd name="T22" fmla="*/ 36 w 440"/>
                <a:gd name="T23" fmla="*/ 10 h 102"/>
                <a:gd name="T24" fmla="*/ 34 w 440"/>
                <a:gd name="T25" fmla="*/ 6 h 102"/>
                <a:gd name="T26" fmla="*/ 32 w 440"/>
                <a:gd name="T27" fmla="*/ 3 h 102"/>
                <a:gd name="T28" fmla="*/ 29 w 440"/>
                <a:gd name="T29" fmla="*/ 3 h 102"/>
                <a:gd name="T30" fmla="*/ 27 w 440"/>
                <a:gd name="T31" fmla="*/ 0 h 102"/>
                <a:gd name="T32" fmla="*/ 24 w 440"/>
                <a:gd name="T33" fmla="*/ 0 h 102"/>
                <a:gd name="T34" fmla="*/ 22 w 440"/>
                <a:gd name="T35" fmla="*/ 0 h 102"/>
                <a:gd name="T36" fmla="*/ 19 w 440"/>
                <a:gd name="T37" fmla="*/ 3 h 102"/>
                <a:gd name="T38" fmla="*/ 17 w 440"/>
                <a:gd name="T39" fmla="*/ 3 h 102"/>
                <a:gd name="T40" fmla="*/ 15 w 440"/>
                <a:gd name="T41" fmla="*/ 6 h 102"/>
                <a:gd name="T42" fmla="*/ 13 w 440"/>
                <a:gd name="T43" fmla="*/ 10 h 102"/>
                <a:gd name="T44" fmla="*/ 11 w 440"/>
                <a:gd name="T45" fmla="*/ 14 h 102"/>
                <a:gd name="T46" fmla="*/ 9 w 440"/>
                <a:gd name="T47" fmla="*/ 18 h 102"/>
                <a:gd name="T48" fmla="*/ 7 w 440"/>
                <a:gd name="T49" fmla="*/ 23 h 102"/>
                <a:gd name="T50" fmla="*/ 6 w 440"/>
                <a:gd name="T51" fmla="*/ 29 h 102"/>
                <a:gd name="T52" fmla="*/ 4 w 440"/>
                <a:gd name="T53" fmla="*/ 35 h 102"/>
                <a:gd name="T54" fmla="*/ 3 w 440"/>
                <a:gd name="T55" fmla="*/ 42 h 102"/>
                <a:gd name="T56" fmla="*/ 2 w 440"/>
                <a:gd name="T57" fmla="*/ 49 h 102"/>
                <a:gd name="T58" fmla="*/ 1 w 440"/>
                <a:gd name="T59" fmla="*/ 55 h 102"/>
                <a:gd name="T60" fmla="*/ 0 w 440"/>
                <a:gd name="T61" fmla="*/ 63 h 102"/>
                <a:gd name="T62" fmla="*/ 0 w 440"/>
                <a:gd name="T63" fmla="*/ 70 h 102"/>
                <a:gd name="T64" fmla="*/ 0 w 440"/>
                <a:gd name="T65" fmla="*/ 78 h 102"/>
                <a:gd name="T66" fmla="*/ 48 w 440"/>
                <a:gd name="T67" fmla="*/ 78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97" name="Freeform 335"/>
            <p:cNvSpPr>
              <a:spLocks/>
            </p:cNvSpPr>
            <p:nvPr/>
          </p:nvSpPr>
          <p:spPr bwMode="auto">
            <a:xfrm>
              <a:off x="4788" y="2503"/>
              <a:ext cx="617" cy="146"/>
            </a:xfrm>
            <a:custGeom>
              <a:avLst/>
              <a:gdLst>
                <a:gd name="T0" fmla="*/ 100 w 1847"/>
                <a:gd name="T1" fmla="*/ 50 h 168"/>
                <a:gd name="T2" fmla="*/ 95 w 1847"/>
                <a:gd name="T3" fmla="*/ 53 h 168"/>
                <a:gd name="T4" fmla="*/ 91 w 1847"/>
                <a:gd name="T5" fmla="*/ 60 h 168"/>
                <a:gd name="T6" fmla="*/ 87 w 1847"/>
                <a:gd name="T7" fmla="*/ 68 h 168"/>
                <a:gd name="T8" fmla="*/ 84 w 1847"/>
                <a:gd name="T9" fmla="*/ 79 h 168"/>
                <a:gd name="T10" fmla="*/ 81 w 1847"/>
                <a:gd name="T11" fmla="*/ 92 h 168"/>
                <a:gd name="T12" fmla="*/ 79 w 1847"/>
                <a:gd name="T13" fmla="*/ 105 h 168"/>
                <a:gd name="T14" fmla="*/ 78 w 1847"/>
                <a:gd name="T15" fmla="*/ 121 h 168"/>
                <a:gd name="T16" fmla="*/ 0 w 1847"/>
                <a:gd name="T17" fmla="*/ 129 h 168"/>
                <a:gd name="T18" fmla="*/ 1 w 1847"/>
                <a:gd name="T19" fmla="*/ 88 h 168"/>
                <a:gd name="T20" fmla="*/ 6 w 1847"/>
                <a:gd name="T21" fmla="*/ 88 h 168"/>
                <a:gd name="T22" fmla="*/ 16 w 1847"/>
                <a:gd name="T23" fmla="*/ 88 h 168"/>
                <a:gd name="T24" fmla="*/ 28 w 1847"/>
                <a:gd name="T25" fmla="*/ 88 h 168"/>
                <a:gd name="T26" fmla="*/ 41 w 1847"/>
                <a:gd name="T27" fmla="*/ 88 h 168"/>
                <a:gd name="T28" fmla="*/ 54 w 1847"/>
                <a:gd name="T29" fmla="*/ 88 h 168"/>
                <a:gd name="T30" fmla="*/ 65 w 1847"/>
                <a:gd name="T31" fmla="*/ 88 h 168"/>
                <a:gd name="T32" fmla="*/ 71 w 1847"/>
                <a:gd name="T33" fmla="*/ 88 h 168"/>
                <a:gd name="T34" fmla="*/ 74 w 1847"/>
                <a:gd name="T35" fmla="*/ 80 h 168"/>
                <a:gd name="T36" fmla="*/ 76 w 1847"/>
                <a:gd name="T37" fmla="*/ 64 h 168"/>
                <a:gd name="T38" fmla="*/ 79 w 1847"/>
                <a:gd name="T39" fmla="*/ 47 h 168"/>
                <a:gd name="T40" fmla="*/ 83 w 1847"/>
                <a:gd name="T41" fmla="*/ 33 h 168"/>
                <a:gd name="T42" fmla="*/ 86 w 1847"/>
                <a:gd name="T43" fmla="*/ 21 h 168"/>
                <a:gd name="T44" fmla="*/ 91 w 1847"/>
                <a:gd name="T45" fmla="*/ 10 h 168"/>
                <a:gd name="T46" fmla="*/ 95 w 1847"/>
                <a:gd name="T47" fmla="*/ 4 h 168"/>
                <a:gd name="T48" fmla="*/ 100 w 1847"/>
                <a:gd name="T49" fmla="*/ 1 h 168"/>
                <a:gd name="T50" fmla="*/ 105 w 1847"/>
                <a:gd name="T51" fmla="*/ 1 h 168"/>
                <a:gd name="T52" fmla="*/ 110 w 1847"/>
                <a:gd name="T53" fmla="*/ 4 h 168"/>
                <a:gd name="T54" fmla="*/ 114 w 1847"/>
                <a:gd name="T55" fmla="*/ 10 h 168"/>
                <a:gd name="T56" fmla="*/ 119 w 1847"/>
                <a:gd name="T57" fmla="*/ 21 h 168"/>
                <a:gd name="T58" fmla="*/ 123 w 1847"/>
                <a:gd name="T59" fmla="*/ 33 h 168"/>
                <a:gd name="T60" fmla="*/ 126 w 1847"/>
                <a:gd name="T61" fmla="*/ 47 h 168"/>
                <a:gd name="T62" fmla="*/ 129 w 1847"/>
                <a:gd name="T63" fmla="*/ 64 h 168"/>
                <a:gd name="T64" fmla="*/ 131 w 1847"/>
                <a:gd name="T65" fmla="*/ 80 h 168"/>
                <a:gd name="T66" fmla="*/ 134 w 1847"/>
                <a:gd name="T67" fmla="*/ 88 h 168"/>
                <a:gd name="T68" fmla="*/ 140 w 1847"/>
                <a:gd name="T69" fmla="*/ 88 h 168"/>
                <a:gd name="T70" fmla="*/ 151 w 1847"/>
                <a:gd name="T71" fmla="*/ 88 h 168"/>
                <a:gd name="T72" fmla="*/ 163 w 1847"/>
                <a:gd name="T73" fmla="*/ 88 h 168"/>
                <a:gd name="T74" fmla="*/ 176 w 1847"/>
                <a:gd name="T75" fmla="*/ 88 h 168"/>
                <a:gd name="T76" fmla="*/ 189 w 1847"/>
                <a:gd name="T77" fmla="*/ 88 h 168"/>
                <a:gd name="T78" fmla="*/ 198 w 1847"/>
                <a:gd name="T79" fmla="*/ 88 h 168"/>
                <a:gd name="T80" fmla="*/ 204 w 1847"/>
                <a:gd name="T81" fmla="*/ 88 h 168"/>
                <a:gd name="T82" fmla="*/ 205 w 1847"/>
                <a:gd name="T83" fmla="*/ 129 h 168"/>
                <a:gd name="T84" fmla="*/ 127 w 1847"/>
                <a:gd name="T85" fmla="*/ 121 h 168"/>
                <a:gd name="T86" fmla="*/ 126 w 1847"/>
                <a:gd name="T87" fmla="*/ 105 h 168"/>
                <a:gd name="T88" fmla="*/ 124 w 1847"/>
                <a:gd name="T89" fmla="*/ 92 h 168"/>
                <a:gd name="T90" fmla="*/ 121 w 1847"/>
                <a:gd name="T91" fmla="*/ 79 h 168"/>
                <a:gd name="T92" fmla="*/ 118 w 1847"/>
                <a:gd name="T93" fmla="*/ 68 h 168"/>
                <a:gd name="T94" fmla="*/ 114 w 1847"/>
                <a:gd name="T95" fmla="*/ 60 h 168"/>
                <a:gd name="T96" fmla="*/ 110 w 1847"/>
                <a:gd name="T97" fmla="*/ 53 h 168"/>
                <a:gd name="T98" fmla="*/ 105 w 1847"/>
                <a:gd name="T99" fmla="*/ 5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98" name="Rectangle 336"/>
            <p:cNvSpPr>
              <a:spLocks noChangeArrowheads="1"/>
            </p:cNvSpPr>
            <p:nvPr/>
          </p:nvSpPr>
          <p:spPr bwMode="auto">
            <a:xfrm>
              <a:off x="5405" y="2594"/>
              <a:ext cx="29" cy="11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99" name="Rectangle 337"/>
            <p:cNvSpPr>
              <a:spLocks noChangeArrowheads="1"/>
            </p:cNvSpPr>
            <p:nvPr/>
          </p:nvSpPr>
          <p:spPr bwMode="auto">
            <a:xfrm>
              <a:off x="4759" y="2594"/>
              <a:ext cx="29" cy="11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00" name="Rectangle 338"/>
            <p:cNvSpPr>
              <a:spLocks noChangeArrowheads="1"/>
            </p:cNvSpPr>
            <p:nvPr/>
          </p:nvSpPr>
          <p:spPr bwMode="auto">
            <a:xfrm>
              <a:off x="5028" y="3168"/>
              <a:ext cx="137" cy="32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01" name="Rectangle 339"/>
            <p:cNvSpPr>
              <a:spLocks noChangeArrowheads="1"/>
            </p:cNvSpPr>
            <p:nvPr/>
          </p:nvSpPr>
          <p:spPr bwMode="auto">
            <a:xfrm>
              <a:off x="5028" y="3495"/>
              <a:ext cx="137" cy="1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02" name="Rectangle 340"/>
            <p:cNvSpPr>
              <a:spLocks noChangeArrowheads="1"/>
            </p:cNvSpPr>
            <p:nvPr/>
          </p:nvSpPr>
          <p:spPr bwMode="auto">
            <a:xfrm>
              <a:off x="5028" y="3559"/>
              <a:ext cx="137" cy="9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03" name="Rectangle 341"/>
            <p:cNvSpPr>
              <a:spLocks noChangeArrowheads="1"/>
            </p:cNvSpPr>
            <p:nvPr/>
          </p:nvSpPr>
          <p:spPr bwMode="auto">
            <a:xfrm>
              <a:off x="5028" y="3614"/>
              <a:ext cx="137" cy="1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04" name="Rectangle 342"/>
            <p:cNvSpPr>
              <a:spLocks noChangeArrowheads="1"/>
            </p:cNvSpPr>
            <p:nvPr/>
          </p:nvSpPr>
          <p:spPr bwMode="auto">
            <a:xfrm>
              <a:off x="5102" y="3186"/>
              <a:ext cx="57" cy="310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05" name="Rectangle 343"/>
            <p:cNvSpPr>
              <a:spLocks noChangeArrowheads="1"/>
            </p:cNvSpPr>
            <p:nvPr/>
          </p:nvSpPr>
          <p:spPr bwMode="auto">
            <a:xfrm>
              <a:off x="5102" y="3186"/>
              <a:ext cx="57" cy="310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06" name="Rectangle 344"/>
            <p:cNvSpPr>
              <a:spLocks noChangeArrowheads="1"/>
            </p:cNvSpPr>
            <p:nvPr/>
          </p:nvSpPr>
          <p:spPr bwMode="auto">
            <a:xfrm>
              <a:off x="5034" y="3186"/>
              <a:ext cx="57" cy="310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07" name="Rectangle 345"/>
            <p:cNvSpPr>
              <a:spLocks noChangeArrowheads="1"/>
            </p:cNvSpPr>
            <p:nvPr/>
          </p:nvSpPr>
          <p:spPr bwMode="auto">
            <a:xfrm>
              <a:off x="5102" y="3368"/>
              <a:ext cx="57" cy="1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08" name="Rectangle 346"/>
            <p:cNvSpPr>
              <a:spLocks noChangeArrowheads="1"/>
            </p:cNvSpPr>
            <p:nvPr/>
          </p:nvSpPr>
          <p:spPr bwMode="auto">
            <a:xfrm>
              <a:off x="5165" y="3423"/>
              <a:ext cx="34" cy="25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09" name="Rectangle 347"/>
            <p:cNvSpPr>
              <a:spLocks noChangeArrowheads="1"/>
            </p:cNvSpPr>
            <p:nvPr/>
          </p:nvSpPr>
          <p:spPr bwMode="auto">
            <a:xfrm>
              <a:off x="4994" y="3423"/>
              <a:ext cx="34" cy="25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10" name="Rectangle 348"/>
            <p:cNvSpPr>
              <a:spLocks noChangeArrowheads="1"/>
            </p:cNvSpPr>
            <p:nvPr/>
          </p:nvSpPr>
          <p:spPr bwMode="auto">
            <a:xfrm>
              <a:off x="5028" y="3514"/>
              <a:ext cx="137" cy="46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11" name="Rectangle 349"/>
            <p:cNvSpPr>
              <a:spLocks noChangeArrowheads="1"/>
            </p:cNvSpPr>
            <p:nvPr/>
          </p:nvSpPr>
          <p:spPr bwMode="auto">
            <a:xfrm>
              <a:off x="5028" y="3568"/>
              <a:ext cx="137" cy="46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12" name="Rectangle 350"/>
            <p:cNvSpPr>
              <a:spLocks noChangeArrowheads="1"/>
            </p:cNvSpPr>
            <p:nvPr/>
          </p:nvSpPr>
          <p:spPr bwMode="auto">
            <a:xfrm>
              <a:off x="5028" y="3632"/>
              <a:ext cx="137" cy="46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13" name="Rectangle 351"/>
            <p:cNvSpPr>
              <a:spLocks noChangeArrowheads="1"/>
            </p:cNvSpPr>
            <p:nvPr/>
          </p:nvSpPr>
          <p:spPr bwMode="auto">
            <a:xfrm>
              <a:off x="5102" y="3368"/>
              <a:ext cx="57" cy="1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14" name="Rectangle 352"/>
            <p:cNvSpPr>
              <a:spLocks noChangeArrowheads="1"/>
            </p:cNvSpPr>
            <p:nvPr/>
          </p:nvSpPr>
          <p:spPr bwMode="auto">
            <a:xfrm>
              <a:off x="5034" y="3368"/>
              <a:ext cx="57" cy="1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15" name="Rectangle 353"/>
            <p:cNvSpPr>
              <a:spLocks noChangeArrowheads="1"/>
            </p:cNvSpPr>
            <p:nvPr/>
          </p:nvSpPr>
          <p:spPr bwMode="auto">
            <a:xfrm>
              <a:off x="5102" y="3313"/>
              <a:ext cx="11" cy="46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16" name="Rectangle 354"/>
            <p:cNvSpPr>
              <a:spLocks noChangeArrowheads="1"/>
            </p:cNvSpPr>
            <p:nvPr/>
          </p:nvSpPr>
          <p:spPr bwMode="auto">
            <a:xfrm>
              <a:off x="5079" y="3313"/>
              <a:ext cx="11" cy="46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17" name="Rectangle 355"/>
            <p:cNvSpPr>
              <a:spLocks noChangeArrowheads="1"/>
            </p:cNvSpPr>
            <p:nvPr/>
          </p:nvSpPr>
          <p:spPr bwMode="auto">
            <a:xfrm>
              <a:off x="5102" y="3395"/>
              <a:ext cx="57" cy="1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18" name="Rectangle 356"/>
            <p:cNvSpPr>
              <a:spLocks noChangeArrowheads="1"/>
            </p:cNvSpPr>
            <p:nvPr/>
          </p:nvSpPr>
          <p:spPr bwMode="auto">
            <a:xfrm>
              <a:off x="5034" y="3395"/>
              <a:ext cx="57" cy="1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19" name="Rectangle 357"/>
            <p:cNvSpPr>
              <a:spLocks noChangeArrowheads="1"/>
            </p:cNvSpPr>
            <p:nvPr/>
          </p:nvSpPr>
          <p:spPr bwMode="auto">
            <a:xfrm>
              <a:off x="5165" y="3550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20" name="Rectangle 358"/>
            <p:cNvSpPr>
              <a:spLocks noChangeArrowheads="1"/>
            </p:cNvSpPr>
            <p:nvPr/>
          </p:nvSpPr>
          <p:spPr bwMode="auto">
            <a:xfrm>
              <a:off x="4994" y="3550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21" name="Rectangle 359"/>
            <p:cNvSpPr>
              <a:spLocks noChangeArrowheads="1"/>
            </p:cNvSpPr>
            <p:nvPr/>
          </p:nvSpPr>
          <p:spPr bwMode="auto">
            <a:xfrm>
              <a:off x="5336" y="2749"/>
              <a:ext cx="51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22" name="Rectangle 360"/>
            <p:cNvSpPr>
              <a:spLocks noChangeArrowheads="1"/>
            </p:cNvSpPr>
            <p:nvPr/>
          </p:nvSpPr>
          <p:spPr bwMode="auto">
            <a:xfrm>
              <a:off x="5228" y="3168"/>
              <a:ext cx="51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23" name="Rectangle 361"/>
            <p:cNvSpPr>
              <a:spLocks noChangeArrowheads="1"/>
            </p:cNvSpPr>
            <p:nvPr/>
          </p:nvSpPr>
          <p:spPr bwMode="auto">
            <a:xfrm>
              <a:off x="4908" y="2749"/>
              <a:ext cx="57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24" name="Rectangle 362"/>
            <p:cNvSpPr>
              <a:spLocks noChangeArrowheads="1"/>
            </p:cNvSpPr>
            <p:nvPr/>
          </p:nvSpPr>
          <p:spPr bwMode="auto">
            <a:xfrm>
              <a:off x="5119" y="2749"/>
              <a:ext cx="57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25" name="Rectangle 363"/>
            <p:cNvSpPr>
              <a:spLocks noChangeArrowheads="1"/>
            </p:cNvSpPr>
            <p:nvPr/>
          </p:nvSpPr>
          <p:spPr bwMode="auto">
            <a:xfrm>
              <a:off x="5228" y="2749"/>
              <a:ext cx="51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26" name="Rectangle 364"/>
            <p:cNvSpPr>
              <a:spLocks noChangeArrowheads="1"/>
            </p:cNvSpPr>
            <p:nvPr/>
          </p:nvSpPr>
          <p:spPr bwMode="auto">
            <a:xfrm>
              <a:off x="5336" y="3168"/>
              <a:ext cx="51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27" name="Rectangle 365"/>
            <p:cNvSpPr>
              <a:spLocks noChangeArrowheads="1"/>
            </p:cNvSpPr>
            <p:nvPr/>
          </p:nvSpPr>
          <p:spPr bwMode="auto">
            <a:xfrm>
              <a:off x="5016" y="2749"/>
              <a:ext cx="51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28" name="Rectangle 366"/>
            <p:cNvSpPr>
              <a:spLocks noChangeArrowheads="1"/>
            </p:cNvSpPr>
            <p:nvPr/>
          </p:nvSpPr>
          <p:spPr bwMode="auto">
            <a:xfrm>
              <a:off x="4805" y="2749"/>
              <a:ext cx="57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29" name="Rectangle 367"/>
            <p:cNvSpPr>
              <a:spLocks noChangeArrowheads="1"/>
            </p:cNvSpPr>
            <p:nvPr/>
          </p:nvSpPr>
          <p:spPr bwMode="auto">
            <a:xfrm>
              <a:off x="4908" y="3168"/>
              <a:ext cx="57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30" name="Rectangle 368"/>
            <p:cNvSpPr>
              <a:spLocks noChangeArrowheads="1"/>
            </p:cNvSpPr>
            <p:nvPr/>
          </p:nvSpPr>
          <p:spPr bwMode="auto">
            <a:xfrm>
              <a:off x="4805" y="3168"/>
              <a:ext cx="57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31" name="Freeform 369"/>
            <p:cNvSpPr>
              <a:spLocks/>
            </p:cNvSpPr>
            <p:nvPr/>
          </p:nvSpPr>
          <p:spPr bwMode="auto">
            <a:xfrm>
              <a:off x="5113" y="2722"/>
              <a:ext cx="74" cy="319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32" name="Freeform 370"/>
            <p:cNvSpPr>
              <a:spLocks/>
            </p:cNvSpPr>
            <p:nvPr/>
          </p:nvSpPr>
          <p:spPr bwMode="auto">
            <a:xfrm>
              <a:off x="5176" y="2722"/>
              <a:ext cx="11" cy="319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33" name="Freeform 371"/>
            <p:cNvSpPr>
              <a:spLocks/>
            </p:cNvSpPr>
            <p:nvPr/>
          </p:nvSpPr>
          <p:spPr bwMode="auto">
            <a:xfrm>
              <a:off x="5216" y="2722"/>
              <a:ext cx="74" cy="319"/>
            </a:xfrm>
            <a:custGeom>
              <a:avLst/>
              <a:gdLst>
                <a:gd name="T0" fmla="*/ 21 w 216"/>
                <a:gd name="T1" fmla="*/ 163 h 373"/>
                <a:gd name="T2" fmla="*/ 3 w 216"/>
                <a:gd name="T3" fmla="*/ 163 h 373"/>
                <a:gd name="T4" fmla="*/ 3 w 216"/>
                <a:gd name="T5" fmla="*/ 260 h 373"/>
                <a:gd name="T6" fmla="*/ 21 w 216"/>
                <a:gd name="T7" fmla="*/ 260 h 373"/>
                <a:gd name="T8" fmla="*/ 24 w 216"/>
                <a:gd name="T9" fmla="*/ 281 h 373"/>
                <a:gd name="T10" fmla="*/ 0 w 216"/>
                <a:gd name="T11" fmla="*/ 281 h 373"/>
                <a:gd name="T12" fmla="*/ 0 w 216"/>
                <a:gd name="T13" fmla="*/ 0 h 373"/>
                <a:gd name="T14" fmla="*/ 24 w 216"/>
                <a:gd name="T15" fmla="*/ 0 h 373"/>
                <a:gd name="T16" fmla="*/ 21 w 216"/>
                <a:gd name="T17" fmla="*/ 22 h 373"/>
                <a:gd name="T18" fmla="*/ 3 w 216"/>
                <a:gd name="T19" fmla="*/ 22 h 373"/>
                <a:gd name="T20" fmla="*/ 3 w 216"/>
                <a:gd name="T21" fmla="*/ 129 h 373"/>
                <a:gd name="T22" fmla="*/ 21 w 216"/>
                <a:gd name="T23" fmla="*/ 129 h 373"/>
                <a:gd name="T24" fmla="*/ 21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34" name="Freeform 372"/>
            <p:cNvSpPr>
              <a:spLocks/>
            </p:cNvSpPr>
            <p:nvPr/>
          </p:nvSpPr>
          <p:spPr bwMode="auto">
            <a:xfrm>
              <a:off x="5279" y="2722"/>
              <a:ext cx="11" cy="319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35" name="Freeform 373"/>
            <p:cNvSpPr>
              <a:spLocks/>
            </p:cNvSpPr>
            <p:nvPr/>
          </p:nvSpPr>
          <p:spPr bwMode="auto">
            <a:xfrm>
              <a:off x="5325" y="2722"/>
              <a:ext cx="74" cy="319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36" name="Freeform 374"/>
            <p:cNvSpPr>
              <a:spLocks/>
            </p:cNvSpPr>
            <p:nvPr/>
          </p:nvSpPr>
          <p:spPr bwMode="auto">
            <a:xfrm>
              <a:off x="5388" y="2722"/>
              <a:ext cx="11" cy="319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37" name="Freeform 375"/>
            <p:cNvSpPr>
              <a:spLocks/>
            </p:cNvSpPr>
            <p:nvPr/>
          </p:nvSpPr>
          <p:spPr bwMode="auto">
            <a:xfrm>
              <a:off x="5216" y="3140"/>
              <a:ext cx="74" cy="319"/>
            </a:xfrm>
            <a:custGeom>
              <a:avLst/>
              <a:gdLst>
                <a:gd name="T0" fmla="*/ 21 w 216"/>
                <a:gd name="T1" fmla="*/ 165 h 372"/>
                <a:gd name="T2" fmla="*/ 3 w 216"/>
                <a:gd name="T3" fmla="*/ 165 h 372"/>
                <a:gd name="T4" fmla="*/ 3 w 216"/>
                <a:gd name="T5" fmla="*/ 260 h 372"/>
                <a:gd name="T6" fmla="*/ 21 w 216"/>
                <a:gd name="T7" fmla="*/ 260 h 372"/>
                <a:gd name="T8" fmla="*/ 24 w 216"/>
                <a:gd name="T9" fmla="*/ 282 h 372"/>
                <a:gd name="T10" fmla="*/ 0 w 216"/>
                <a:gd name="T11" fmla="*/ 282 h 372"/>
                <a:gd name="T12" fmla="*/ 0 w 216"/>
                <a:gd name="T13" fmla="*/ 0 h 372"/>
                <a:gd name="T14" fmla="*/ 24 w 216"/>
                <a:gd name="T15" fmla="*/ 0 h 372"/>
                <a:gd name="T16" fmla="*/ 21 w 216"/>
                <a:gd name="T17" fmla="*/ 21 h 372"/>
                <a:gd name="T18" fmla="*/ 3 w 216"/>
                <a:gd name="T19" fmla="*/ 21 h 372"/>
                <a:gd name="T20" fmla="*/ 3 w 216"/>
                <a:gd name="T21" fmla="*/ 130 h 372"/>
                <a:gd name="T22" fmla="*/ 21 w 216"/>
                <a:gd name="T23" fmla="*/ 130 h 372"/>
                <a:gd name="T24" fmla="*/ 21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38" name="Freeform 376"/>
            <p:cNvSpPr>
              <a:spLocks/>
            </p:cNvSpPr>
            <p:nvPr/>
          </p:nvSpPr>
          <p:spPr bwMode="auto">
            <a:xfrm>
              <a:off x="5279" y="3140"/>
              <a:ext cx="11" cy="319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39" name="Freeform 377"/>
            <p:cNvSpPr>
              <a:spLocks/>
            </p:cNvSpPr>
            <p:nvPr/>
          </p:nvSpPr>
          <p:spPr bwMode="auto">
            <a:xfrm>
              <a:off x="5325" y="3140"/>
              <a:ext cx="74" cy="319"/>
            </a:xfrm>
            <a:custGeom>
              <a:avLst/>
              <a:gdLst>
                <a:gd name="T0" fmla="*/ 21 w 217"/>
                <a:gd name="T1" fmla="*/ 165 h 372"/>
                <a:gd name="T2" fmla="*/ 3 w 217"/>
                <a:gd name="T3" fmla="*/ 165 h 372"/>
                <a:gd name="T4" fmla="*/ 3 w 217"/>
                <a:gd name="T5" fmla="*/ 260 h 372"/>
                <a:gd name="T6" fmla="*/ 21 w 217"/>
                <a:gd name="T7" fmla="*/ 260 h 372"/>
                <a:gd name="T8" fmla="*/ 24 w 217"/>
                <a:gd name="T9" fmla="*/ 282 h 372"/>
                <a:gd name="T10" fmla="*/ 0 w 217"/>
                <a:gd name="T11" fmla="*/ 282 h 372"/>
                <a:gd name="T12" fmla="*/ 0 w 217"/>
                <a:gd name="T13" fmla="*/ 0 h 372"/>
                <a:gd name="T14" fmla="*/ 24 w 217"/>
                <a:gd name="T15" fmla="*/ 0 h 372"/>
                <a:gd name="T16" fmla="*/ 21 w 217"/>
                <a:gd name="T17" fmla="*/ 21 h 372"/>
                <a:gd name="T18" fmla="*/ 3 w 217"/>
                <a:gd name="T19" fmla="*/ 21 h 372"/>
                <a:gd name="T20" fmla="*/ 3 w 217"/>
                <a:gd name="T21" fmla="*/ 130 h 372"/>
                <a:gd name="T22" fmla="*/ 21 w 217"/>
                <a:gd name="T23" fmla="*/ 130 h 372"/>
                <a:gd name="T24" fmla="*/ 21 w 217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40" name="Freeform 378"/>
            <p:cNvSpPr>
              <a:spLocks/>
            </p:cNvSpPr>
            <p:nvPr/>
          </p:nvSpPr>
          <p:spPr bwMode="auto">
            <a:xfrm>
              <a:off x="5388" y="3140"/>
              <a:ext cx="11" cy="319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41" name="Freeform 379"/>
            <p:cNvSpPr>
              <a:spLocks/>
            </p:cNvSpPr>
            <p:nvPr/>
          </p:nvSpPr>
          <p:spPr bwMode="auto">
            <a:xfrm>
              <a:off x="5005" y="2722"/>
              <a:ext cx="74" cy="319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42" name="Freeform 380"/>
            <p:cNvSpPr>
              <a:spLocks/>
            </p:cNvSpPr>
            <p:nvPr/>
          </p:nvSpPr>
          <p:spPr bwMode="auto">
            <a:xfrm>
              <a:off x="5005" y="2722"/>
              <a:ext cx="11" cy="319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43" name="Freeform 381"/>
            <p:cNvSpPr>
              <a:spLocks/>
            </p:cNvSpPr>
            <p:nvPr/>
          </p:nvSpPr>
          <p:spPr bwMode="auto">
            <a:xfrm>
              <a:off x="4902" y="2722"/>
              <a:ext cx="69" cy="319"/>
            </a:xfrm>
            <a:custGeom>
              <a:avLst/>
              <a:gdLst>
                <a:gd name="T0" fmla="*/ 3 w 216"/>
                <a:gd name="T1" fmla="*/ 163 h 373"/>
                <a:gd name="T2" fmla="*/ 20 w 216"/>
                <a:gd name="T3" fmla="*/ 163 h 373"/>
                <a:gd name="T4" fmla="*/ 20 w 216"/>
                <a:gd name="T5" fmla="*/ 260 h 373"/>
                <a:gd name="T6" fmla="*/ 3 w 216"/>
                <a:gd name="T7" fmla="*/ 260 h 373"/>
                <a:gd name="T8" fmla="*/ 0 w 216"/>
                <a:gd name="T9" fmla="*/ 281 h 373"/>
                <a:gd name="T10" fmla="*/ 23 w 216"/>
                <a:gd name="T11" fmla="*/ 281 h 373"/>
                <a:gd name="T12" fmla="*/ 23 w 216"/>
                <a:gd name="T13" fmla="*/ 0 h 373"/>
                <a:gd name="T14" fmla="*/ 0 w 216"/>
                <a:gd name="T15" fmla="*/ 0 h 373"/>
                <a:gd name="T16" fmla="*/ 3 w 216"/>
                <a:gd name="T17" fmla="*/ 22 h 373"/>
                <a:gd name="T18" fmla="*/ 20 w 216"/>
                <a:gd name="T19" fmla="*/ 22 h 373"/>
                <a:gd name="T20" fmla="*/ 20 w 216"/>
                <a:gd name="T21" fmla="*/ 129 h 373"/>
                <a:gd name="T22" fmla="*/ 3 w 216"/>
                <a:gd name="T23" fmla="*/ 129 h 373"/>
                <a:gd name="T24" fmla="*/ 3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44" name="Freeform 382"/>
            <p:cNvSpPr>
              <a:spLocks/>
            </p:cNvSpPr>
            <p:nvPr/>
          </p:nvSpPr>
          <p:spPr bwMode="auto">
            <a:xfrm>
              <a:off x="4902" y="2722"/>
              <a:ext cx="6" cy="319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45" name="Freeform 383"/>
            <p:cNvSpPr>
              <a:spLocks/>
            </p:cNvSpPr>
            <p:nvPr/>
          </p:nvSpPr>
          <p:spPr bwMode="auto">
            <a:xfrm>
              <a:off x="4799" y="2722"/>
              <a:ext cx="69" cy="319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46" name="Freeform 384"/>
            <p:cNvSpPr>
              <a:spLocks/>
            </p:cNvSpPr>
            <p:nvPr/>
          </p:nvSpPr>
          <p:spPr bwMode="auto">
            <a:xfrm>
              <a:off x="4799" y="2722"/>
              <a:ext cx="6" cy="319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47" name="Freeform 385"/>
            <p:cNvSpPr>
              <a:spLocks/>
            </p:cNvSpPr>
            <p:nvPr/>
          </p:nvSpPr>
          <p:spPr bwMode="auto">
            <a:xfrm>
              <a:off x="4902" y="3140"/>
              <a:ext cx="69" cy="319"/>
            </a:xfrm>
            <a:custGeom>
              <a:avLst/>
              <a:gdLst>
                <a:gd name="T0" fmla="*/ 3 w 216"/>
                <a:gd name="T1" fmla="*/ 165 h 372"/>
                <a:gd name="T2" fmla="*/ 20 w 216"/>
                <a:gd name="T3" fmla="*/ 165 h 372"/>
                <a:gd name="T4" fmla="*/ 20 w 216"/>
                <a:gd name="T5" fmla="*/ 260 h 372"/>
                <a:gd name="T6" fmla="*/ 3 w 216"/>
                <a:gd name="T7" fmla="*/ 260 h 372"/>
                <a:gd name="T8" fmla="*/ 0 w 216"/>
                <a:gd name="T9" fmla="*/ 282 h 372"/>
                <a:gd name="T10" fmla="*/ 23 w 216"/>
                <a:gd name="T11" fmla="*/ 282 h 372"/>
                <a:gd name="T12" fmla="*/ 23 w 216"/>
                <a:gd name="T13" fmla="*/ 0 h 372"/>
                <a:gd name="T14" fmla="*/ 0 w 216"/>
                <a:gd name="T15" fmla="*/ 0 h 372"/>
                <a:gd name="T16" fmla="*/ 3 w 216"/>
                <a:gd name="T17" fmla="*/ 21 h 372"/>
                <a:gd name="T18" fmla="*/ 20 w 216"/>
                <a:gd name="T19" fmla="*/ 21 h 372"/>
                <a:gd name="T20" fmla="*/ 20 w 216"/>
                <a:gd name="T21" fmla="*/ 130 h 372"/>
                <a:gd name="T22" fmla="*/ 3 w 216"/>
                <a:gd name="T23" fmla="*/ 130 h 372"/>
                <a:gd name="T24" fmla="*/ 3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48" name="Freeform 386"/>
            <p:cNvSpPr>
              <a:spLocks/>
            </p:cNvSpPr>
            <p:nvPr/>
          </p:nvSpPr>
          <p:spPr bwMode="auto">
            <a:xfrm>
              <a:off x="4902" y="3140"/>
              <a:ext cx="6" cy="319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49" name="Freeform 387"/>
            <p:cNvSpPr>
              <a:spLocks/>
            </p:cNvSpPr>
            <p:nvPr/>
          </p:nvSpPr>
          <p:spPr bwMode="auto">
            <a:xfrm>
              <a:off x="4799" y="3140"/>
              <a:ext cx="69" cy="319"/>
            </a:xfrm>
            <a:custGeom>
              <a:avLst/>
              <a:gdLst>
                <a:gd name="T0" fmla="*/ 3 w 215"/>
                <a:gd name="T1" fmla="*/ 165 h 372"/>
                <a:gd name="T2" fmla="*/ 21 w 215"/>
                <a:gd name="T3" fmla="*/ 165 h 372"/>
                <a:gd name="T4" fmla="*/ 21 w 215"/>
                <a:gd name="T5" fmla="*/ 260 h 372"/>
                <a:gd name="T6" fmla="*/ 3 w 215"/>
                <a:gd name="T7" fmla="*/ 260 h 372"/>
                <a:gd name="T8" fmla="*/ 0 w 215"/>
                <a:gd name="T9" fmla="*/ 282 h 372"/>
                <a:gd name="T10" fmla="*/ 24 w 215"/>
                <a:gd name="T11" fmla="*/ 282 h 372"/>
                <a:gd name="T12" fmla="*/ 24 w 215"/>
                <a:gd name="T13" fmla="*/ 0 h 372"/>
                <a:gd name="T14" fmla="*/ 0 w 215"/>
                <a:gd name="T15" fmla="*/ 0 h 372"/>
                <a:gd name="T16" fmla="*/ 3 w 215"/>
                <a:gd name="T17" fmla="*/ 21 h 372"/>
                <a:gd name="T18" fmla="*/ 21 w 215"/>
                <a:gd name="T19" fmla="*/ 21 h 372"/>
                <a:gd name="T20" fmla="*/ 21 w 215"/>
                <a:gd name="T21" fmla="*/ 130 h 372"/>
                <a:gd name="T22" fmla="*/ 3 w 215"/>
                <a:gd name="T23" fmla="*/ 130 h 372"/>
                <a:gd name="T24" fmla="*/ 3 w 215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50" name="Freeform 388"/>
            <p:cNvSpPr>
              <a:spLocks/>
            </p:cNvSpPr>
            <p:nvPr/>
          </p:nvSpPr>
          <p:spPr bwMode="auto">
            <a:xfrm>
              <a:off x="4799" y="3140"/>
              <a:ext cx="6" cy="319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51" name="Rectangle 389"/>
            <p:cNvSpPr>
              <a:spLocks noChangeArrowheads="1"/>
            </p:cNvSpPr>
            <p:nvPr/>
          </p:nvSpPr>
          <p:spPr bwMode="auto">
            <a:xfrm>
              <a:off x="5113" y="2895"/>
              <a:ext cx="74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52" name="Rectangle 390"/>
            <p:cNvSpPr>
              <a:spLocks noChangeArrowheads="1"/>
            </p:cNvSpPr>
            <p:nvPr/>
          </p:nvSpPr>
          <p:spPr bwMode="auto">
            <a:xfrm>
              <a:off x="5216" y="2895"/>
              <a:ext cx="74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53" name="Rectangle 391"/>
            <p:cNvSpPr>
              <a:spLocks noChangeArrowheads="1"/>
            </p:cNvSpPr>
            <p:nvPr/>
          </p:nvSpPr>
          <p:spPr bwMode="auto">
            <a:xfrm>
              <a:off x="5325" y="2895"/>
              <a:ext cx="74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54" name="Rectangle 392"/>
            <p:cNvSpPr>
              <a:spLocks noChangeArrowheads="1"/>
            </p:cNvSpPr>
            <p:nvPr/>
          </p:nvSpPr>
          <p:spPr bwMode="auto">
            <a:xfrm>
              <a:off x="5005" y="2895"/>
              <a:ext cx="74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55" name="Rectangle 393"/>
            <p:cNvSpPr>
              <a:spLocks noChangeArrowheads="1"/>
            </p:cNvSpPr>
            <p:nvPr/>
          </p:nvSpPr>
          <p:spPr bwMode="auto">
            <a:xfrm>
              <a:off x="4902" y="2895"/>
              <a:ext cx="69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56" name="Rectangle 394"/>
            <p:cNvSpPr>
              <a:spLocks noChangeArrowheads="1"/>
            </p:cNvSpPr>
            <p:nvPr/>
          </p:nvSpPr>
          <p:spPr bwMode="auto">
            <a:xfrm>
              <a:off x="4799" y="2895"/>
              <a:ext cx="69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57" name="Freeform 395"/>
            <p:cNvSpPr>
              <a:spLocks/>
            </p:cNvSpPr>
            <p:nvPr/>
          </p:nvSpPr>
          <p:spPr bwMode="auto">
            <a:xfrm>
              <a:off x="4982" y="2731"/>
              <a:ext cx="17" cy="36"/>
            </a:xfrm>
            <a:custGeom>
              <a:avLst/>
              <a:gdLst>
                <a:gd name="T0" fmla="*/ 2 w 37"/>
                <a:gd name="T1" fmla="*/ 36 h 38"/>
                <a:gd name="T2" fmla="*/ 3 w 37"/>
                <a:gd name="T3" fmla="*/ 34 h 38"/>
                <a:gd name="T4" fmla="*/ 3 w 37"/>
                <a:gd name="T5" fmla="*/ 30 h 38"/>
                <a:gd name="T6" fmla="*/ 4 w 37"/>
                <a:gd name="T7" fmla="*/ 23 h 38"/>
                <a:gd name="T8" fmla="*/ 4 w 37"/>
                <a:gd name="T9" fmla="*/ 19 h 38"/>
                <a:gd name="T10" fmla="*/ 4 w 37"/>
                <a:gd name="T11" fmla="*/ 12 h 38"/>
                <a:gd name="T12" fmla="*/ 3 w 37"/>
                <a:gd name="T13" fmla="*/ 5 h 38"/>
                <a:gd name="T14" fmla="*/ 3 w 37"/>
                <a:gd name="T15" fmla="*/ 1 h 38"/>
                <a:gd name="T16" fmla="*/ 2 w 37"/>
                <a:gd name="T17" fmla="*/ 0 h 38"/>
                <a:gd name="T18" fmla="*/ 1 w 37"/>
                <a:gd name="T19" fmla="*/ 1 h 38"/>
                <a:gd name="T20" fmla="*/ 1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23 h 38"/>
                <a:gd name="T28" fmla="*/ 1 w 37"/>
                <a:gd name="T29" fmla="*/ 30 h 38"/>
                <a:gd name="T30" fmla="*/ 1 w 37"/>
                <a:gd name="T31" fmla="*/ 34 h 38"/>
                <a:gd name="T32" fmla="*/ 2 w 37"/>
                <a:gd name="T33" fmla="*/ 36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11" name="Group 316"/>
          <p:cNvGrpSpPr>
            <a:grpSpLocks/>
          </p:cNvGrpSpPr>
          <p:nvPr/>
        </p:nvGrpSpPr>
        <p:grpSpPr bwMode="auto">
          <a:xfrm>
            <a:off x="3890770" y="5060732"/>
            <a:ext cx="228192" cy="230864"/>
            <a:chOff x="4727" y="2506"/>
            <a:chExt cx="706" cy="1172"/>
          </a:xfrm>
        </p:grpSpPr>
        <p:sp>
          <p:nvSpPr>
            <p:cNvPr id="1459" name="Freeform 317"/>
            <p:cNvSpPr>
              <a:spLocks/>
            </p:cNvSpPr>
            <p:nvPr/>
          </p:nvSpPr>
          <p:spPr bwMode="auto">
            <a:xfrm>
              <a:off x="4725" y="3561"/>
              <a:ext cx="46" cy="118"/>
            </a:xfrm>
            <a:custGeom>
              <a:avLst/>
              <a:gdLst>
                <a:gd name="T0" fmla="*/ 0 w 139"/>
                <a:gd name="T1" fmla="*/ 107 h 135"/>
                <a:gd name="T2" fmla="*/ 0 w 139"/>
                <a:gd name="T3" fmla="*/ 73 h 135"/>
                <a:gd name="T4" fmla="*/ 5 w 139"/>
                <a:gd name="T5" fmla="*/ 73 h 135"/>
                <a:gd name="T6" fmla="*/ 5 w 139"/>
                <a:gd name="T7" fmla="*/ 37 h 135"/>
                <a:gd name="T8" fmla="*/ 10 w 139"/>
                <a:gd name="T9" fmla="*/ 37 h 135"/>
                <a:gd name="T10" fmla="*/ 10 w 139"/>
                <a:gd name="T11" fmla="*/ 0 h 135"/>
                <a:gd name="T12" fmla="*/ 15 w 139"/>
                <a:gd name="T13" fmla="*/ 0 h 135"/>
                <a:gd name="T14" fmla="*/ 15 w 139"/>
                <a:gd name="T15" fmla="*/ 107 h 135"/>
                <a:gd name="T16" fmla="*/ 0 w 139"/>
                <a:gd name="T17" fmla="*/ 107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60" name="Freeform 318"/>
            <p:cNvSpPr>
              <a:spLocks/>
            </p:cNvSpPr>
            <p:nvPr/>
          </p:nvSpPr>
          <p:spPr bwMode="auto">
            <a:xfrm>
              <a:off x="4771" y="2559"/>
              <a:ext cx="651" cy="1120"/>
            </a:xfrm>
            <a:custGeom>
              <a:avLst/>
              <a:gdLst>
                <a:gd name="T0" fmla="*/ 0 w 1946"/>
                <a:gd name="T1" fmla="*/ 971 h 1278"/>
                <a:gd name="T2" fmla="*/ 0 w 1946"/>
                <a:gd name="T3" fmla="*/ 78 h 1278"/>
                <a:gd name="T4" fmla="*/ 84 w 1946"/>
                <a:gd name="T5" fmla="*/ 78 h 1278"/>
                <a:gd name="T6" fmla="*/ 84 w 1946"/>
                <a:gd name="T7" fmla="*/ 71 h 1278"/>
                <a:gd name="T8" fmla="*/ 84 w 1946"/>
                <a:gd name="T9" fmla="*/ 62 h 1278"/>
                <a:gd name="T10" fmla="*/ 85 w 1946"/>
                <a:gd name="T11" fmla="*/ 55 h 1278"/>
                <a:gd name="T12" fmla="*/ 85 w 1946"/>
                <a:gd name="T13" fmla="*/ 48 h 1278"/>
                <a:gd name="T14" fmla="*/ 86 w 1946"/>
                <a:gd name="T15" fmla="*/ 42 h 1278"/>
                <a:gd name="T16" fmla="*/ 88 w 1946"/>
                <a:gd name="T17" fmla="*/ 35 h 1278"/>
                <a:gd name="T18" fmla="*/ 89 w 1946"/>
                <a:gd name="T19" fmla="*/ 29 h 1278"/>
                <a:gd name="T20" fmla="*/ 91 w 1946"/>
                <a:gd name="T21" fmla="*/ 23 h 1278"/>
                <a:gd name="T22" fmla="*/ 92 w 1946"/>
                <a:gd name="T23" fmla="*/ 18 h 1278"/>
                <a:gd name="T24" fmla="*/ 94 w 1946"/>
                <a:gd name="T25" fmla="*/ 14 h 1278"/>
                <a:gd name="T26" fmla="*/ 96 w 1946"/>
                <a:gd name="T27" fmla="*/ 10 h 1278"/>
                <a:gd name="T28" fmla="*/ 98 w 1946"/>
                <a:gd name="T29" fmla="*/ 6 h 1278"/>
                <a:gd name="T30" fmla="*/ 101 w 1946"/>
                <a:gd name="T31" fmla="*/ 3 h 1278"/>
                <a:gd name="T32" fmla="*/ 103 w 1946"/>
                <a:gd name="T33" fmla="*/ 3 h 1278"/>
                <a:gd name="T34" fmla="*/ 105 w 1946"/>
                <a:gd name="T35" fmla="*/ 0 h 1278"/>
                <a:gd name="T36" fmla="*/ 108 w 1946"/>
                <a:gd name="T37" fmla="*/ 0 h 1278"/>
                <a:gd name="T38" fmla="*/ 110 w 1946"/>
                <a:gd name="T39" fmla="*/ 0 h 1278"/>
                <a:gd name="T40" fmla="*/ 113 w 1946"/>
                <a:gd name="T41" fmla="*/ 3 h 1278"/>
                <a:gd name="T42" fmla="*/ 115 w 1946"/>
                <a:gd name="T43" fmla="*/ 3 h 1278"/>
                <a:gd name="T44" fmla="*/ 118 w 1946"/>
                <a:gd name="T45" fmla="*/ 6 h 1278"/>
                <a:gd name="T46" fmla="*/ 120 w 1946"/>
                <a:gd name="T47" fmla="*/ 10 h 1278"/>
                <a:gd name="T48" fmla="*/ 122 w 1946"/>
                <a:gd name="T49" fmla="*/ 14 h 1278"/>
                <a:gd name="T50" fmla="*/ 124 w 1946"/>
                <a:gd name="T51" fmla="*/ 18 h 1278"/>
                <a:gd name="T52" fmla="*/ 125 w 1946"/>
                <a:gd name="T53" fmla="*/ 23 h 1278"/>
                <a:gd name="T54" fmla="*/ 127 w 1946"/>
                <a:gd name="T55" fmla="*/ 29 h 1278"/>
                <a:gd name="T56" fmla="*/ 128 w 1946"/>
                <a:gd name="T57" fmla="*/ 35 h 1278"/>
                <a:gd name="T58" fmla="*/ 130 w 1946"/>
                <a:gd name="T59" fmla="*/ 42 h 1278"/>
                <a:gd name="T60" fmla="*/ 130 w 1946"/>
                <a:gd name="T61" fmla="*/ 48 h 1278"/>
                <a:gd name="T62" fmla="*/ 131 w 1946"/>
                <a:gd name="T63" fmla="*/ 55 h 1278"/>
                <a:gd name="T64" fmla="*/ 132 w 1946"/>
                <a:gd name="T65" fmla="*/ 62 h 1278"/>
                <a:gd name="T66" fmla="*/ 132 w 1946"/>
                <a:gd name="T67" fmla="*/ 71 h 1278"/>
                <a:gd name="T68" fmla="*/ 132 w 1946"/>
                <a:gd name="T69" fmla="*/ 78 h 1278"/>
                <a:gd name="T70" fmla="*/ 216 w 1946"/>
                <a:gd name="T71" fmla="*/ 78 h 1278"/>
                <a:gd name="T72" fmla="*/ 216 w 1946"/>
                <a:gd name="T73" fmla="*/ 970 h 1278"/>
                <a:gd name="T74" fmla="*/ 0 w 1946"/>
                <a:gd name="T75" fmla="*/ 971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61" name="Rectangle 319"/>
            <p:cNvSpPr>
              <a:spLocks noChangeArrowheads="1"/>
            </p:cNvSpPr>
            <p:nvPr/>
          </p:nvSpPr>
          <p:spPr bwMode="auto">
            <a:xfrm>
              <a:off x="5188" y="3088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62" name="Rectangle 320"/>
            <p:cNvSpPr>
              <a:spLocks noChangeArrowheads="1"/>
            </p:cNvSpPr>
            <p:nvPr/>
          </p:nvSpPr>
          <p:spPr bwMode="auto">
            <a:xfrm>
              <a:off x="5165" y="3133"/>
              <a:ext cx="40" cy="4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63" name="Rectangle 321"/>
            <p:cNvSpPr>
              <a:spLocks noChangeArrowheads="1"/>
            </p:cNvSpPr>
            <p:nvPr/>
          </p:nvSpPr>
          <p:spPr bwMode="auto">
            <a:xfrm>
              <a:off x="5308" y="3033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64" name="Rectangle 322"/>
            <p:cNvSpPr>
              <a:spLocks noChangeArrowheads="1"/>
            </p:cNvSpPr>
            <p:nvPr/>
          </p:nvSpPr>
          <p:spPr bwMode="auto">
            <a:xfrm>
              <a:off x="5285" y="3088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65" name="Rectangle 323"/>
            <p:cNvSpPr>
              <a:spLocks noChangeArrowheads="1"/>
            </p:cNvSpPr>
            <p:nvPr/>
          </p:nvSpPr>
          <p:spPr bwMode="auto">
            <a:xfrm>
              <a:off x="5285" y="2987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66" name="Rectangle 324"/>
            <p:cNvSpPr>
              <a:spLocks noChangeArrowheads="1"/>
            </p:cNvSpPr>
            <p:nvPr/>
          </p:nvSpPr>
          <p:spPr bwMode="auto">
            <a:xfrm>
              <a:off x="4771" y="3078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67" name="Rectangle 325"/>
            <p:cNvSpPr>
              <a:spLocks noChangeArrowheads="1"/>
            </p:cNvSpPr>
            <p:nvPr/>
          </p:nvSpPr>
          <p:spPr bwMode="auto">
            <a:xfrm>
              <a:off x="4771" y="3024"/>
              <a:ext cx="17" cy="4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68" name="Rectangle 326"/>
            <p:cNvSpPr>
              <a:spLocks noChangeArrowheads="1"/>
            </p:cNvSpPr>
            <p:nvPr/>
          </p:nvSpPr>
          <p:spPr bwMode="auto">
            <a:xfrm>
              <a:off x="4771" y="3124"/>
              <a:ext cx="17" cy="4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69" name="Rectangle 327"/>
            <p:cNvSpPr>
              <a:spLocks noChangeArrowheads="1"/>
            </p:cNvSpPr>
            <p:nvPr/>
          </p:nvSpPr>
          <p:spPr bwMode="auto">
            <a:xfrm>
              <a:off x="4942" y="3078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70" name="Rectangle 328"/>
            <p:cNvSpPr>
              <a:spLocks noChangeArrowheads="1"/>
            </p:cNvSpPr>
            <p:nvPr/>
          </p:nvSpPr>
          <p:spPr bwMode="auto">
            <a:xfrm>
              <a:off x="4925" y="3124"/>
              <a:ext cx="40" cy="4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71" name="Rectangle 329"/>
            <p:cNvSpPr>
              <a:spLocks noChangeArrowheads="1"/>
            </p:cNvSpPr>
            <p:nvPr/>
          </p:nvSpPr>
          <p:spPr bwMode="auto">
            <a:xfrm>
              <a:off x="4771" y="3452"/>
              <a:ext cx="40" cy="4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72" name="Rectangle 330"/>
            <p:cNvSpPr>
              <a:spLocks noChangeArrowheads="1"/>
            </p:cNvSpPr>
            <p:nvPr/>
          </p:nvSpPr>
          <p:spPr bwMode="auto">
            <a:xfrm>
              <a:off x="4771" y="3406"/>
              <a:ext cx="17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73" name="Rectangle 331"/>
            <p:cNvSpPr>
              <a:spLocks noChangeArrowheads="1"/>
            </p:cNvSpPr>
            <p:nvPr/>
          </p:nvSpPr>
          <p:spPr bwMode="auto">
            <a:xfrm>
              <a:off x="4771" y="3506"/>
              <a:ext cx="17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74" name="Rectangle 332"/>
            <p:cNvSpPr>
              <a:spLocks noChangeArrowheads="1"/>
            </p:cNvSpPr>
            <p:nvPr/>
          </p:nvSpPr>
          <p:spPr bwMode="auto">
            <a:xfrm>
              <a:off x="4942" y="3452"/>
              <a:ext cx="40" cy="4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75" name="Rectangle 333"/>
            <p:cNvSpPr>
              <a:spLocks noChangeArrowheads="1"/>
            </p:cNvSpPr>
            <p:nvPr/>
          </p:nvSpPr>
          <p:spPr bwMode="auto">
            <a:xfrm>
              <a:off x="4925" y="3506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76" name="Freeform 334"/>
            <p:cNvSpPr>
              <a:spLocks/>
            </p:cNvSpPr>
            <p:nvPr/>
          </p:nvSpPr>
          <p:spPr bwMode="auto">
            <a:xfrm>
              <a:off x="5022" y="3078"/>
              <a:ext cx="148" cy="91"/>
            </a:xfrm>
            <a:custGeom>
              <a:avLst/>
              <a:gdLst>
                <a:gd name="T0" fmla="*/ 48 w 440"/>
                <a:gd name="T1" fmla="*/ 78 h 102"/>
                <a:gd name="T2" fmla="*/ 48 w 440"/>
                <a:gd name="T3" fmla="*/ 70 h 102"/>
                <a:gd name="T4" fmla="*/ 48 w 440"/>
                <a:gd name="T5" fmla="*/ 63 h 102"/>
                <a:gd name="T6" fmla="*/ 47 w 440"/>
                <a:gd name="T7" fmla="*/ 55 h 102"/>
                <a:gd name="T8" fmla="*/ 46 w 440"/>
                <a:gd name="T9" fmla="*/ 49 h 102"/>
                <a:gd name="T10" fmla="*/ 45 w 440"/>
                <a:gd name="T11" fmla="*/ 42 h 102"/>
                <a:gd name="T12" fmla="*/ 44 w 440"/>
                <a:gd name="T13" fmla="*/ 35 h 102"/>
                <a:gd name="T14" fmla="*/ 43 w 440"/>
                <a:gd name="T15" fmla="*/ 29 h 102"/>
                <a:gd name="T16" fmla="*/ 41 w 440"/>
                <a:gd name="T17" fmla="*/ 23 h 102"/>
                <a:gd name="T18" fmla="*/ 39 w 440"/>
                <a:gd name="T19" fmla="*/ 18 h 102"/>
                <a:gd name="T20" fmla="*/ 38 w 440"/>
                <a:gd name="T21" fmla="*/ 14 h 102"/>
                <a:gd name="T22" fmla="*/ 36 w 440"/>
                <a:gd name="T23" fmla="*/ 10 h 102"/>
                <a:gd name="T24" fmla="*/ 34 w 440"/>
                <a:gd name="T25" fmla="*/ 6 h 102"/>
                <a:gd name="T26" fmla="*/ 32 w 440"/>
                <a:gd name="T27" fmla="*/ 3 h 102"/>
                <a:gd name="T28" fmla="*/ 29 w 440"/>
                <a:gd name="T29" fmla="*/ 3 h 102"/>
                <a:gd name="T30" fmla="*/ 27 w 440"/>
                <a:gd name="T31" fmla="*/ 0 h 102"/>
                <a:gd name="T32" fmla="*/ 24 w 440"/>
                <a:gd name="T33" fmla="*/ 0 h 102"/>
                <a:gd name="T34" fmla="*/ 22 w 440"/>
                <a:gd name="T35" fmla="*/ 0 h 102"/>
                <a:gd name="T36" fmla="*/ 19 w 440"/>
                <a:gd name="T37" fmla="*/ 3 h 102"/>
                <a:gd name="T38" fmla="*/ 17 w 440"/>
                <a:gd name="T39" fmla="*/ 3 h 102"/>
                <a:gd name="T40" fmla="*/ 15 w 440"/>
                <a:gd name="T41" fmla="*/ 6 h 102"/>
                <a:gd name="T42" fmla="*/ 13 w 440"/>
                <a:gd name="T43" fmla="*/ 10 h 102"/>
                <a:gd name="T44" fmla="*/ 11 w 440"/>
                <a:gd name="T45" fmla="*/ 14 h 102"/>
                <a:gd name="T46" fmla="*/ 9 w 440"/>
                <a:gd name="T47" fmla="*/ 18 h 102"/>
                <a:gd name="T48" fmla="*/ 7 w 440"/>
                <a:gd name="T49" fmla="*/ 23 h 102"/>
                <a:gd name="T50" fmla="*/ 6 w 440"/>
                <a:gd name="T51" fmla="*/ 29 h 102"/>
                <a:gd name="T52" fmla="*/ 4 w 440"/>
                <a:gd name="T53" fmla="*/ 35 h 102"/>
                <a:gd name="T54" fmla="*/ 3 w 440"/>
                <a:gd name="T55" fmla="*/ 42 h 102"/>
                <a:gd name="T56" fmla="*/ 2 w 440"/>
                <a:gd name="T57" fmla="*/ 49 h 102"/>
                <a:gd name="T58" fmla="*/ 1 w 440"/>
                <a:gd name="T59" fmla="*/ 55 h 102"/>
                <a:gd name="T60" fmla="*/ 0 w 440"/>
                <a:gd name="T61" fmla="*/ 63 h 102"/>
                <a:gd name="T62" fmla="*/ 0 w 440"/>
                <a:gd name="T63" fmla="*/ 70 h 102"/>
                <a:gd name="T64" fmla="*/ 0 w 440"/>
                <a:gd name="T65" fmla="*/ 78 h 102"/>
                <a:gd name="T66" fmla="*/ 48 w 440"/>
                <a:gd name="T67" fmla="*/ 78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77" name="Freeform 335"/>
            <p:cNvSpPr>
              <a:spLocks/>
            </p:cNvSpPr>
            <p:nvPr/>
          </p:nvSpPr>
          <p:spPr bwMode="auto">
            <a:xfrm>
              <a:off x="4788" y="2505"/>
              <a:ext cx="617" cy="146"/>
            </a:xfrm>
            <a:custGeom>
              <a:avLst/>
              <a:gdLst>
                <a:gd name="T0" fmla="*/ 100 w 1847"/>
                <a:gd name="T1" fmla="*/ 50 h 168"/>
                <a:gd name="T2" fmla="*/ 95 w 1847"/>
                <a:gd name="T3" fmla="*/ 53 h 168"/>
                <a:gd name="T4" fmla="*/ 91 w 1847"/>
                <a:gd name="T5" fmla="*/ 60 h 168"/>
                <a:gd name="T6" fmla="*/ 87 w 1847"/>
                <a:gd name="T7" fmla="*/ 68 h 168"/>
                <a:gd name="T8" fmla="*/ 84 w 1847"/>
                <a:gd name="T9" fmla="*/ 79 h 168"/>
                <a:gd name="T10" fmla="*/ 81 w 1847"/>
                <a:gd name="T11" fmla="*/ 92 h 168"/>
                <a:gd name="T12" fmla="*/ 79 w 1847"/>
                <a:gd name="T13" fmla="*/ 105 h 168"/>
                <a:gd name="T14" fmla="*/ 78 w 1847"/>
                <a:gd name="T15" fmla="*/ 121 h 168"/>
                <a:gd name="T16" fmla="*/ 0 w 1847"/>
                <a:gd name="T17" fmla="*/ 129 h 168"/>
                <a:gd name="T18" fmla="*/ 1 w 1847"/>
                <a:gd name="T19" fmla="*/ 88 h 168"/>
                <a:gd name="T20" fmla="*/ 6 w 1847"/>
                <a:gd name="T21" fmla="*/ 88 h 168"/>
                <a:gd name="T22" fmla="*/ 16 w 1847"/>
                <a:gd name="T23" fmla="*/ 88 h 168"/>
                <a:gd name="T24" fmla="*/ 28 w 1847"/>
                <a:gd name="T25" fmla="*/ 88 h 168"/>
                <a:gd name="T26" fmla="*/ 41 w 1847"/>
                <a:gd name="T27" fmla="*/ 88 h 168"/>
                <a:gd name="T28" fmla="*/ 54 w 1847"/>
                <a:gd name="T29" fmla="*/ 88 h 168"/>
                <a:gd name="T30" fmla="*/ 65 w 1847"/>
                <a:gd name="T31" fmla="*/ 88 h 168"/>
                <a:gd name="T32" fmla="*/ 71 w 1847"/>
                <a:gd name="T33" fmla="*/ 88 h 168"/>
                <a:gd name="T34" fmla="*/ 74 w 1847"/>
                <a:gd name="T35" fmla="*/ 80 h 168"/>
                <a:gd name="T36" fmla="*/ 76 w 1847"/>
                <a:gd name="T37" fmla="*/ 64 h 168"/>
                <a:gd name="T38" fmla="*/ 79 w 1847"/>
                <a:gd name="T39" fmla="*/ 47 h 168"/>
                <a:gd name="T40" fmla="*/ 83 w 1847"/>
                <a:gd name="T41" fmla="*/ 33 h 168"/>
                <a:gd name="T42" fmla="*/ 86 w 1847"/>
                <a:gd name="T43" fmla="*/ 21 h 168"/>
                <a:gd name="T44" fmla="*/ 91 w 1847"/>
                <a:gd name="T45" fmla="*/ 10 h 168"/>
                <a:gd name="T46" fmla="*/ 95 w 1847"/>
                <a:gd name="T47" fmla="*/ 4 h 168"/>
                <a:gd name="T48" fmla="*/ 100 w 1847"/>
                <a:gd name="T49" fmla="*/ 1 h 168"/>
                <a:gd name="T50" fmla="*/ 105 w 1847"/>
                <a:gd name="T51" fmla="*/ 1 h 168"/>
                <a:gd name="T52" fmla="*/ 110 w 1847"/>
                <a:gd name="T53" fmla="*/ 4 h 168"/>
                <a:gd name="T54" fmla="*/ 114 w 1847"/>
                <a:gd name="T55" fmla="*/ 10 h 168"/>
                <a:gd name="T56" fmla="*/ 119 w 1847"/>
                <a:gd name="T57" fmla="*/ 21 h 168"/>
                <a:gd name="T58" fmla="*/ 123 w 1847"/>
                <a:gd name="T59" fmla="*/ 33 h 168"/>
                <a:gd name="T60" fmla="*/ 126 w 1847"/>
                <a:gd name="T61" fmla="*/ 47 h 168"/>
                <a:gd name="T62" fmla="*/ 129 w 1847"/>
                <a:gd name="T63" fmla="*/ 64 h 168"/>
                <a:gd name="T64" fmla="*/ 131 w 1847"/>
                <a:gd name="T65" fmla="*/ 80 h 168"/>
                <a:gd name="T66" fmla="*/ 134 w 1847"/>
                <a:gd name="T67" fmla="*/ 88 h 168"/>
                <a:gd name="T68" fmla="*/ 140 w 1847"/>
                <a:gd name="T69" fmla="*/ 88 h 168"/>
                <a:gd name="T70" fmla="*/ 151 w 1847"/>
                <a:gd name="T71" fmla="*/ 88 h 168"/>
                <a:gd name="T72" fmla="*/ 163 w 1847"/>
                <a:gd name="T73" fmla="*/ 88 h 168"/>
                <a:gd name="T74" fmla="*/ 176 w 1847"/>
                <a:gd name="T75" fmla="*/ 88 h 168"/>
                <a:gd name="T76" fmla="*/ 189 w 1847"/>
                <a:gd name="T77" fmla="*/ 88 h 168"/>
                <a:gd name="T78" fmla="*/ 198 w 1847"/>
                <a:gd name="T79" fmla="*/ 88 h 168"/>
                <a:gd name="T80" fmla="*/ 204 w 1847"/>
                <a:gd name="T81" fmla="*/ 88 h 168"/>
                <a:gd name="T82" fmla="*/ 205 w 1847"/>
                <a:gd name="T83" fmla="*/ 129 h 168"/>
                <a:gd name="T84" fmla="*/ 127 w 1847"/>
                <a:gd name="T85" fmla="*/ 121 h 168"/>
                <a:gd name="T86" fmla="*/ 126 w 1847"/>
                <a:gd name="T87" fmla="*/ 105 h 168"/>
                <a:gd name="T88" fmla="*/ 124 w 1847"/>
                <a:gd name="T89" fmla="*/ 92 h 168"/>
                <a:gd name="T90" fmla="*/ 121 w 1847"/>
                <a:gd name="T91" fmla="*/ 79 h 168"/>
                <a:gd name="T92" fmla="*/ 118 w 1847"/>
                <a:gd name="T93" fmla="*/ 68 h 168"/>
                <a:gd name="T94" fmla="*/ 114 w 1847"/>
                <a:gd name="T95" fmla="*/ 60 h 168"/>
                <a:gd name="T96" fmla="*/ 110 w 1847"/>
                <a:gd name="T97" fmla="*/ 53 h 168"/>
                <a:gd name="T98" fmla="*/ 105 w 1847"/>
                <a:gd name="T99" fmla="*/ 5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78" name="Rectangle 336"/>
            <p:cNvSpPr>
              <a:spLocks noChangeArrowheads="1"/>
            </p:cNvSpPr>
            <p:nvPr/>
          </p:nvSpPr>
          <p:spPr bwMode="auto">
            <a:xfrm>
              <a:off x="5405" y="2596"/>
              <a:ext cx="29" cy="11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79" name="Rectangle 337"/>
            <p:cNvSpPr>
              <a:spLocks noChangeArrowheads="1"/>
            </p:cNvSpPr>
            <p:nvPr/>
          </p:nvSpPr>
          <p:spPr bwMode="auto">
            <a:xfrm>
              <a:off x="4759" y="2596"/>
              <a:ext cx="29" cy="11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80" name="Rectangle 338"/>
            <p:cNvSpPr>
              <a:spLocks noChangeArrowheads="1"/>
            </p:cNvSpPr>
            <p:nvPr/>
          </p:nvSpPr>
          <p:spPr bwMode="auto">
            <a:xfrm>
              <a:off x="5028" y="3170"/>
              <a:ext cx="137" cy="32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81" name="Rectangle 339"/>
            <p:cNvSpPr>
              <a:spLocks noChangeArrowheads="1"/>
            </p:cNvSpPr>
            <p:nvPr/>
          </p:nvSpPr>
          <p:spPr bwMode="auto">
            <a:xfrm>
              <a:off x="5028" y="3497"/>
              <a:ext cx="137" cy="1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82" name="Rectangle 340"/>
            <p:cNvSpPr>
              <a:spLocks noChangeArrowheads="1"/>
            </p:cNvSpPr>
            <p:nvPr/>
          </p:nvSpPr>
          <p:spPr bwMode="auto">
            <a:xfrm>
              <a:off x="5028" y="3561"/>
              <a:ext cx="137" cy="9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83" name="Rectangle 341"/>
            <p:cNvSpPr>
              <a:spLocks noChangeArrowheads="1"/>
            </p:cNvSpPr>
            <p:nvPr/>
          </p:nvSpPr>
          <p:spPr bwMode="auto">
            <a:xfrm>
              <a:off x="5028" y="3616"/>
              <a:ext cx="137" cy="1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84" name="Rectangle 342"/>
            <p:cNvSpPr>
              <a:spLocks noChangeArrowheads="1"/>
            </p:cNvSpPr>
            <p:nvPr/>
          </p:nvSpPr>
          <p:spPr bwMode="auto">
            <a:xfrm>
              <a:off x="5102" y="3188"/>
              <a:ext cx="57" cy="310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85" name="Rectangle 343"/>
            <p:cNvSpPr>
              <a:spLocks noChangeArrowheads="1"/>
            </p:cNvSpPr>
            <p:nvPr/>
          </p:nvSpPr>
          <p:spPr bwMode="auto">
            <a:xfrm>
              <a:off x="5102" y="3188"/>
              <a:ext cx="57" cy="310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86" name="Rectangle 344"/>
            <p:cNvSpPr>
              <a:spLocks noChangeArrowheads="1"/>
            </p:cNvSpPr>
            <p:nvPr/>
          </p:nvSpPr>
          <p:spPr bwMode="auto">
            <a:xfrm>
              <a:off x="5034" y="3188"/>
              <a:ext cx="57" cy="310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87" name="Rectangle 345"/>
            <p:cNvSpPr>
              <a:spLocks noChangeArrowheads="1"/>
            </p:cNvSpPr>
            <p:nvPr/>
          </p:nvSpPr>
          <p:spPr bwMode="auto">
            <a:xfrm>
              <a:off x="5102" y="3370"/>
              <a:ext cx="57" cy="1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88" name="Rectangle 346"/>
            <p:cNvSpPr>
              <a:spLocks noChangeArrowheads="1"/>
            </p:cNvSpPr>
            <p:nvPr/>
          </p:nvSpPr>
          <p:spPr bwMode="auto">
            <a:xfrm>
              <a:off x="5165" y="3424"/>
              <a:ext cx="34" cy="25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89" name="Rectangle 347"/>
            <p:cNvSpPr>
              <a:spLocks noChangeArrowheads="1"/>
            </p:cNvSpPr>
            <p:nvPr/>
          </p:nvSpPr>
          <p:spPr bwMode="auto">
            <a:xfrm>
              <a:off x="4994" y="3424"/>
              <a:ext cx="34" cy="25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90" name="Rectangle 348"/>
            <p:cNvSpPr>
              <a:spLocks noChangeArrowheads="1"/>
            </p:cNvSpPr>
            <p:nvPr/>
          </p:nvSpPr>
          <p:spPr bwMode="auto">
            <a:xfrm>
              <a:off x="5028" y="3516"/>
              <a:ext cx="137" cy="46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91" name="Rectangle 349"/>
            <p:cNvSpPr>
              <a:spLocks noChangeArrowheads="1"/>
            </p:cNvSpPr>
            <p:nvPr/>
          </p:nvSpPr>
          <p:spPr bwMode="auto">
            <a:xfrm>
              <a:off x="5028" y="3570"/>
              <a:ext cx="137" cy="46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92" name="Rectangle 350"/>
            <p:cNvSpPr>
              <a:spLocks noChangeArrowheads="1"/>
            </p:cNvSpPr>
            <p:nvPr/>
          </p:nvSpPr>
          <p:spPr bwMode="auto">
            <a:xfrm>
              <a:off x="5028" y="3634"/>
              <a:ext cx="137" cy="46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93" name="Rectangle 351"/>
            <p:cNvSpPr>
              <a:spLocks noChangeArrowheads="1"/>
            </p:cNvSpPr>
            <p:nvPr/>
          </p:nvSpPr>
          <p:spPr bwMode="auto">
            <a:xfrm>
              <a:off x="5102" y="3370"/>
              <a:ext cx="57" cy="1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94" name="Rectangle 352"/>
            <p:cNvSpPr>
              <a:spLocks noChangeArrowheads="1"/>
            </p:cNvSpPr>
            <p:nvPr/>
          </p:nvSpPr>
          <p:spPr bwMode="auto">
            <a:xfrm>
              <a:off x="5034" y="3370"/>
              <a:ext cx="57" cy="1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95" name="Rectangle 353"/>
            <p:cNvSpPr>
              <a:spLocks noChangeArrowheads="1"/>
            </p:cNvSpPr>
            <p:nvPr/>
          </p:nvSpPr>
          <p:spPr bwMode="auto">
            <a:xfrm>
              <a:off x="5102" y="3315"/>
              <a:ext cx="11" cy="46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96" name="Rectangle 354"/>
            <p:cNvSpPr>
              <a:spLocks noChangeArrowheads="1"/>
            </p:cNvSpPr>
            <p:nvPr/>
          </p:nvSpPr>
          <p:spPr bwMode="auto">
            <a:xfrm>
              <a:off x="5079" y="3315"/>
              <a:ext cx="11" cy="46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97" name="Rectangle 355"/>
            <p:cNvSpPr>
              <a:spLocks noChangeArrowheads="1"/>
            </p:cNvSpPr>
            <p:nvPr/>
          </p:nvSpPr>
          <p:spPr bwMode="auto">
            <a:xfrm>
              <a:off x="5102" y="3397"/>
              <a:ext cx="57" cy="1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98" name="Rectangle 356"/>
            <p:cNvSpPr>
              <a:spLocks noChangeArrowheads="1"/>
            </p:cNvSpPr>
            <p:nvPr/>
          </p:nvSpPr>
          <p:spPr bwMode="auto">
            <a:xfrm>
              <a:off x="5034" y="3397"/>
              <a:ext cx="57" cy="1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99" name="Rectangle 357"/>
            <p:cNvSpPr>
              <a:spLocks noChangeArrowheads="1"/>
            </p:cNvSpPr>
            <p:nvPr/>
          </p:nvSpPr>
          <p:spPr bwMode="auto">
            <a:xfrm>
              <a:off x="5165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00" name="Rectangle 358"/>
            <p:cNvSpPr>
              <a:spLocks noChangeArrowheads="1"/>
            </p:cNvSpPr>
            <p:nvPr/>
          </p:nvSpPr>
          <p:spPr bwMode="auto">
            <a:xfrm>
              <a:off x="4994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01" name="Rectangle 359"/>
            <p:cNvSpPr>
              <a:spLocks noChangeArrowheads="1"/>
            </p:cNvSpPr>
            <p:nvPr/>
          </p:nvSpPr>
          <p:spPr bwMode="auto">
            <a:xfrm>
              <a:off x="5336" y="2751"/>
              <a:ext cx="51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02" name="Rectangle 360"/>
            <p:cNvSpPr>
              <a:spLocks noChangeArrowheads="1"/>
            </p:cNvSpPr>
            <p:nvPr/>
          </p:nvSpPr>
          <p:spPr bwMode="auto">
            <a:xfrm>
              <a:off x="5228" y="3170"/>
              <a:ext cx="51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03" name="Rectangle 361"/>
            <p:cNvSpPr>
              <a:spLocks noChangeArrowheads="1"/>
            </p:cNvSpPr>
            <p:nvPr/>
          </p:nvSpPr>
          <p:spPr bwMode="auto">
            <a:xfrm>
              <a:off x="4908" y="2751"/>
              <a:ext cx="57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04" name="Rectangle 362"/>
            <p:cNvSpPr>
              <a:spLocks noChangeArrowheads="1"/>
            </p:cNvSpPr>
            <p:nvPr/>
          </p:nvSpPr>
          <p:spPr bwMode="auto">
            <a:xfrm>
              <a:off x="5119" y="2751"/>
              <a:ext cx="57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05" name="Rectangle 363"/>
            <p:cNvSpPr>
              <a:spLocks noChangeArrowheads="1"/>
            </p:cNvSpPr>
            <p:nvPr/>
          </p:nvSpPr>
          <p:spPr bwMode="auto">
            <a:xfrm>
              <a:off x="5228" y="2751"/>
              <a:ext cx="51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06" name="Rectangle 364"/>
            <p:cNvSpPr>
              <a:spLocks noChangeArrowheads="1"/>
            </p:cNvSpPr>
            <p:nvPr/>
          </p:nvSpPr>
          <p:spPr bwMode="auto">
            <a:xfrm>
              <a:off x="5336" y="3170"/>
              <a:ext cx="51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07" name="Rectangle 365"/>
            <p:cNvSpPr>
              <a:spLocks noChangeArrowheads="1"/>
            </p:cNvSpPr>
            <p:nvPr/>
          </p:nvSpPr>
          <p:spPr bwMode="auto">
            <a:xfrm>
              <a:off x="5016" y="2751"/>
              <a:ext cx="51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08" name="Rectangle 366"/>
            <p:cNvSpPr>
              <a:spLocks noChangeArrowheads="1"/>
            </p:cNvSpPr>
            <p:nvPr/>
          </p:nvSpPr>
          <p:spPr bwMode="auto">
            <a:xfrm>
              <a:off x="4805" y="2751"/>
              <a:ext cx="57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09" name="Rectangle 367"/>
            <p:cNvSpPr>
              <a:spLocks noChangeArrowheads="1"/>
            </p:cNvSpPr>
            <p:nvPr/>
          </p:nvSpPr>
          <p:spPr bwMode="auto">
            <a:xfrm>
              <a:off x="4908" y="3170"/>
              <a:ext cx="57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10" name="Rectangle 368"/>
            <p:cNvSpPr>
              <a:spLocks noChangeArrowheads="1"/>
            </p:cNvSpPr>
            <p:nvPr/>
          </p:nvSpPr>
          <p:spPr bwMode="auto">
            <a:xfrm>
              <a:off x="4805" y="3170"/>
              <a:ext cx="57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11" name="Freeform 369"/>
            <p:cNvSpPr>
              <a:spLocks/>
            </p:cNvSpPr>
            <p:nvPr/>
          </p:nvSpPr>
          <p:spPr bwMode="auto">
            <a:xfrm>
              <a:off x="5113" y="2723"/>
              <a:ext cx="74" cy="319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12" name="Freeform 370"/>
            <p:cNvSpPr>
              <a:spLocks/>
            </p:cNvSpPr>
            <p:nvPr/>
          </p:nvSpPr>
          <p:spPr bwMode="auto">
            <a:xfrm>
              <a:off x="5176" y="2723"/>
              <a:ext cx="11" cy="319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13" name="Freeform 371"/>
            <p:cNvSpPr>
              <a:spLocks/>
            </p:cNvSpPr>
            <p:nvPr/>
          </p:nvSpPr>
          <p:spPr bwMode="auto">
            <a:xfrm>
              <a:off x="5216" y="2723"/>
              <a:ext cx="74" cy="319"/>
            </a:xfrm>
            <a:custGeom>
              <a:avLst/>
              <a:gdLst>
                <a:gd name="T0" fmla="*/ 21 w 216"/>
                <a:gd name="T1" fmla="*/ 163 h 373"/>
                <a:gd name="T2" fmla="*/ 3 w 216"/>
                <a:gd name="T3" fmla="*/ 163 h 373"/>
                <a:gd name="T4" fmla="*/ 3 w 216"/>
                <a:gd name="T5" fmla="*/ 260 h 373"/>
                <a:gd name="T6" fmla="*/ 21 w 216"/>
                <a:gd name="T7" fmla="*/ 260 h 373"/>
                <a:gd name="T8" fmla="*/ 24 w 216"/>
                <a:gd name="T9" fmla="*/ 281 h 373"/>
                <a:gd name="T10" fmla="*/ 0 w 216"/>
                <a:gd name="T11" fmla="*/ 281 h 373"/>
                <a:gd name="T12" fmla="*/ 0 w 216"/>
                <a:gd name="T13" fmla="*/ 0 h 373"/>
                <a:gd name="T14" fmla="*/ 24 w 216"/>
                <a:gd name="T15" fmla="*/ 0 h 373"/>
                <a:gd name="T16" fmla="*/ 21 w 216"/>
                <a:gd name="T17" fmla="*/ 22 h 373"/>
                <a:gd name="T18" fmla="*/ 3 w 216"/>
                <a:gd name="T19" fmla="*/ 22 h 373"/>
                <a:gd name="T20" fmla="*/ 3 w 216"/>
                <a:gd name="T21" fmla="*/ 129 h 373"/>
                <a:gd name="T22" fmla="*/ 21 w 216"/>
                <a:gd name="T23" fmla="*/ 129 h 373"/>
                <a:gd name="T24" fmla="*/ 21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14" name="Freeform 372"/>
            <p:cNvSpPr>
              <a:spLocks/>
            </p:cNvSpPr>
            <p:nvPr/>
          </p:nvSpPr>
          <p:spPr bwMode="auto">
            <a:xfrm>
              <a:off x="5279" y="2723"/>
              <a:ext cx="11" cy="319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15" name="Freeform 373"/>
            <p:cNvSpPr>
              <a:spLocks/>
            </p:cNvSpPr>
            <p:nvPr/>
          </p:nvSpPr>
          <p:spPr bwMode="auto">
            <a:xfrm>
              <a:off x="5325" y="2723"/>
              <a:ext cx="74" cy="319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16" name="Freeform 374"/>
            <p:cNvSpPr>
              <a:spLocks/>
            </p:cNvSpPr>
            <p:nvPr/>
          </p:nvSpPr>
          <p:spPr bwMode="auto">
            <a:xfrm>
              <a:off x="5388" y="2723"/>
              <a:ext cx="11" cy="319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17" name="Freeform 375"/>
            <p:cNvSpPr>
              <a:spLocks/>
            </p:cNvSpPr>
            <p:nvPr/>
          </p:nvSpPr>
          <p:spPr bwMode="auto">
            <a:xfrm>
              <a:off x="5216" y="3142"/>
              <a:ext cx="74" cy="319"/>
            </a:xfrm>
            <a:custGeom>
              <a:avLst/>
              <a:gdLst>
                <a:gd name="T0" fmla="*/ 21 w 216"/>
                <a:gd name="T1" fmla="*/ 165 h 372"/>
                <a:gd name="T2" fmla="*/ 3 w 216"/>
                <a:gd name="T3" fmla="*/ 165 h 372"/>
                <a:gd name="T4" fmla="*/ 3 w 216"/>
                <a:gd name="T5" fmla="*/ 260 h 372"/>
                <a:gd name="T6" fmla="*/ 21 w 216"/>
                <a:gd name="T7" fmla="*/ 260 h 372"/>
                <a:gd name="T8" fmla="*/ 24 w 216"/>
                <a:gd name="T9" fmla="*/ 282 h 372"/>
                <a:gd name="T10" fmla="*/ 0 w 216"/>
                <a:gd name="T11" fmla="*/ 282 h 372"/>
                <a:gd name="T12" fmla="*/ 0 w 216"/>
                <a:gd name="T13" fmla="*/ 0 h 372"/>
                <a:gd name="T14" fmla="*/ 24 w 216"/>
                <a:gd name="T15" fmla="*/ 0 h 372"/>
                <a:gd name="T16" fmla="*/ 21 w 216"/>
                <a:gd name="T17" fmla="*/ 21 h 372"/>
                <a:gd name="T18" fmla="*/ 3 w 216"/>
                <a:gd name="T19" fmla="*/ 21 h 372"/>
                <a:gd name="T20" fmla="*/ 3 w 216"/>
                <a:gd name="T21" fmla="*/ 130 h 372"/>
                <a:gd name="T22" fmla="*/ 21 w 216"/>
                <a:gd name="T23" fmla="*/ 130 h 372"/>
                <a:gd name="T24" fmla="*/ 21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18" name="Freeform 376"/>
            <p:cNvSpPr>
              <a:spLocks/>
            </p:cNvSpPr>
            <p:nvPr/>
          </p:nvSpPr>
          <p:spPr bwMode="auto">
            <a:xfrm>
              <a:off x="5279" y="3142"/>
              <a:ext cx="11" cy="319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19" name="Freeform 377"/>
            <p:cNvSpPr>
              <a:spLocks/>
            </p:cNvSpPr>
            <p:nvPr/>
          </p:nvSpPr>
          <p:spPr bwMode="auto">
            <a:xfrm>
              <a:off x="5325" y="3142"/>
              <a:ext cx="74" cy="319"/>
            </a:xfrm>
            <a:custGeom>
              <a:avLst/>
              <a:gdLst>
                <a:gd name="T0" fmla="*/ 21 w 217"/>
                <a:gd name="T1" fmla="*/ 165 h 372"/>
                <a:gd name="T2" fmla="*/ 3 w 217"/>
                <a:gd name="T3" fmla="*/ 165 h 372"/>
                <a:gd name="T4" fmla="*/ 3 w 217"/>
                <a:gd name="T5" fmla="*/ 260 h 372"/>
                <a:gd name="T6" fmla="*/ 21 w 217"/>
                <a:gd name="T7" fmla="*/ 260 h 372"/>
                <a:gd name="T8" fmla="*/ 24 w 217"/>
                <a:gd name="T9" fmla="*/ 282 h 372"/>
                <a:gd name="T10" fmla="*/ 0 w 217"/>
                <a:gd name="T11" fmla="*/ 282 h 372"/>
                <a:gd name="T12" fmla="*/ 0 w 217"/>
                <a:gd name="T13" fmla="*/ 0 h 372"/>
                <a:gd name="T14" fmla="*/ 24 w 217"/>
                <a:gd name="T15" fmla="*/ 0 h 372"/>
                <a:gd name="T16" fmla="*/ 21 w 217"/>
                <a:gd name="T17" fmla="*/ 21 h 372"/>
                <a:gd name="T18" fmla="*/ 3 w 217"/>
                <a:gd name="T19" fmla="*/ 21 h 372"/>
                <a:gd name="T20" fmla="*/ 3 w 217"/>
                <a:gd name="T21" fmla="*/ 130 h 372"/>
                <a:gd name="T22" fmla="*/ 21 w 217"/>
                <a:gd name="T23" fmla="*/ 130 h 372"/>
                <a:gd name="T24" fmla="*/ 21 w 217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20" name="Freeform 378"/>
            <p:cNvSpPr>
              <a:spLocks/>
            </p:cNvSpPr>
            <p:nvPr/>
          </p:nvSpPr>
          <p:spPr bwMode="auto">
            <a:xfrm>
              <a:off x="5388" y="3142"/>
              <a:ext cx="11" cy="319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21" name="Freeform 379"/>
            <p:cNvSpPr>
              <a:spLocks/>
            </p:cNvSpPr>
            <p:nvPr/>
          </p:nvSpPr>
          <p:spPr bwMode="auto">
            <a:xfrm>
              <a:off x="5005" y="2723"/>
              <a:ext cx="74" cy="319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22" name="Freeform 380"/>
            <p:cNvSpPr>
              <a:spLocks/>
            </p:cNvSpPr>
            <p:nvPr/>
          </p:nvSpPr>
          <p:spPr bwMode="auto">
            <a:xfrm>
              <a:off x="5005" y="2723"/>
              <a:ext cx="11" cy="319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23" name="Freeform 381"/>
            <p:cNvSpPr>
              <a:spLocks/>
            </p:cNvSpPr>
            <p:nvPr/>
          </p:nvSpPr>
          <p:spPr bwMode="auto">
            <a:xfrm>
              <a:off x="4902" y="2723"/>
              <a:ext cx="69" cy="319"/>
            </a:xfrm>
            <a:custGeom>
              <a:avLst/>
              <a:gdLst>
                <a:gd name="T0" fmla="*/ 3 w 216"/>
                <a:gd name="T1" fmla="*/ 163 h 373"/>
                <a:gd name="T2" fmla="*/ 20 w 216"/>
                <a:gd name="T3" fmla="*/ 163 h 373"/>
                <a:gd name="T4" fmla="*/ 20 w 216"/>
                <a:gd name="T5" fmla="*/ 260 h 373"/>
                <a:gd name="T6" fmla="*/ 3 w 216"/>
                <a:gd name="T7" fmla="*/ 260 h 373"/>
                <a:gd name="T8" fmla="*/ 0 w 216"/>
                <a:gd name="T9" fmla="*/ 281 h 373"/>
                <a:gd name="T10" fmla="*/ 23 w 216"/>
                <a:gd name="T11" fmla="*/ 281 h 373"/>
                <a:gd name="T12" fmla="*/ 23 w 216"/>
                <a:gd name="T13" fmla="*/ 0 h 373"/>
                <a:gd name="T14" fmla="*/ 0 w 216"/>
                <a:gd name="T15" fmla="*/ 0 h 373"/>
                <a:gd name="T16" fmla="*/ 3 w 216"/>
                <a:gd name="T17" fmla="*/ 22 h 373"/>
                <a:gd name="T18" fmla="*/ 20 w 216"/>
                <a:gd name="T19" fmla="*/ 22 h 373"/>
                <a:gd name="T20" fmla="*/ 20 w 216"/>
                <a:gd name="T21" fmla="*/ 129 h 373"/>
                <a:gd name="T22" fmla="*/ 3 w 216"/>
                <a:gd name="T23" fmla="*/ 129 h 373"/>
                <a:gd name="T24" fmla="*/ 3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24" name="Freeform 382"/>
            <p:cNvSpPr>
              <a:spLocks/>
            </p:cNvSpPr>
            <p:nvPr/>
          </p:nvSpPr>
          <p:spPr bwMode="auto">
            <a:xfrm>
              <a:off x="4902" y="2723"/>
              <a:ext cx="6" cy="319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25" name="Freeform 383"/>
            <p:cNvSpPr>
              <a:spLocks/>
            </p:cNvSpPr>
            <p:nvPr/>
          </p:nvSpPr>
          <p:spPr bwMode="auto">
            <a:xfrm>
              <a:off x="4799" y="2723"/>
              <a:ext cx="69" cy="319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26" name="Freeform 384"/>
            <p:cNvSpPr>
              <a:spLocks/>
            </p:cNvSpPr>
            <p:nvPr/>
          </p:nvSpPr>
          <p:spPr bwMode="auto">
            <a:xfrm>
              <a:off x="4799" y="2723"/>
              <a:ext cx="6" cy="319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27" name="Freeform 385"/>
            <p:cNvSpPr>
              <a:spLocks/>
            </p:cNvSpPr>
            <p:nvPr/>
          </p:nvSpPr>
          <p:spPr bwMode="auto">
            <a:xfrm>
              <a:off x="4902" y="3142"/>
              <a:ext cx="69" cy="319"/>
            </a:xfrm>
            <a:custGeom>
              <a:avLst/>
              <a:gdLst>
                <a:gd name="T0" fmla="*/ 3 w 216"/>
                <a:gd name="T1" fmla="*/ 165 h 372"/>
                <a:gd name="T2" fmla="*/ 20 w 216"/>
                <a:gd name="T3" fmla="*/ 165 h 372"/>
                <a:gd name="T4" fmla="*/ 20 w 216"/>
                <a:gd name="T5" fmla="*/ 260 h 372"/>
                <a:gd name="T6" fmla="*/ 3 w 216"/>
                <a:gd name="T7" fmla="*/ 260 h 372"/>
                <a:gd name="T8" fmla="*/ 0 w 216"/>
                <a:gd name="T9" fmla="*/ 282 h 372"/>
                <a:gd name="T10" fmla="*/ 23 w 216"/>
                <a:gd name="T11" fmla="*/ 282 h 372"/>
                <a:gd name="T12" fmla="*/ 23 w 216"/>
                <a:gd name="T13" fmla="*/ 0 h 372"/>
                <a:gd name="T14" fmla="*/ 0 w 216"/>
                <a:gd name="T15" fmla="*/ 0 h 372"/>
                <a:gd name="T16" fmla="*/ 3 w 216"/>
                <a:gd name="T17" fmla="*/ 21 h 372"/>
                <a:gd name="T18" fmla="*/ 20 w 216"/>
                <a:gd name="T19" fmla="*/ 21 h 372"/>
                <a:gd name="T20" fmla="*/ 20 w 216"/>
                <a:gd name="T21" fmla="*/ 130 h 372"/>
                <a:gd name="T22" fmla="*/ 3 w 216"/>
                <a:gd name="T23" fmla="*/ 130 h 372"/>
                <a:gd name="T24" fmla="*/ 3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28" name="Freeform 386"/>
            <p:cNvSpPr>
              <a:spLocks/>
            </p:cNvSpPr>
            <p:nvPr/>
          </p:nvSpPr>
          <p:spPr bwMode="auto">
            <a:xfrm>
              <a:off x="4902" y="3142"/>
              <a:ext cx="6" cy="319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29" name="Freeform 387"/>
            <p:cNvSpPr>
              <a:spLocks/>
            </p:cNvSpPr>
            <p:nvPr/>
          </p:nvSpPr>
          <p:spPr bwMode="auto">
            <a:xfrm>
              <a:off x="4799" y="3142"/>
              <a:ext cx="69" cy="319"/>
            </a:xfrm>
            <a:custGeom>
              <a:avLst/>
              <a:gdLst>
                <a:gd name="T0" fmla="*/ 3 w 215"/>
                <a:gd name="T1" fmla="*/ 165 h 372"/>
                <a:gd name="T2" fmla="*/ 21 w 215"/>
                <a:gd name="T3" fmla="*/ 165 h 372"/>
                <a:gd name="T4" fmla="*/ 21 w 215"/>
                <a:gd name="T5" fmla="*/ 260 h 372"/>
                <a:gd name="T6" fmla="*/ 3 w 215"/>
                <a:gd name="T7" fmla="*/ 260 h 372"/>
                <a:gd name="T8" fmla="*/ 0 w 215"/>
                <a:gd name="T9" fmla="*/ 282 h 372"/>
                <a:gd name="T10" fmla="*/ 24 w 215"/>
                <a:gd name="T11" fmla="*/ 282 h 372"/>
                <a:gd name="T12" fmla="*/ 24 w 215"/>
                <a:gd name="T13" fmla="*/ 0 h 372"/>
                <a:gd name="T14" fmla="*/ 0 w 215"/>
                <a:gd name="T15" fmla="*/ 0 h 372"/>
                <a:gd name="T16" fmla="*/ 3 w 215"/>
                <a:gd name="T17" fmla="*/ 21 h 372"/>
                <a:gd name="T18" fmla="*/ 21 w 215"/>
                <a:gd name="T19" fmla="*/ 21 h 372"/>
                <a:gd name="T20" fmla="*/ 21 w 215"/>
                <a:gd name="T21" fmla="*/ 130 h 372"/>
                <a:gd name="T22" fmla="*/ 3 w 215"/>
                <a:gd name="T23" fmla="*/ 130 h 372"/>
                <a:gd name="T24" fmla="*/ 3 w 215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30" name="Freeform 388"/>
            <p:cNvSpPr>
              <a:spLocks/>
            </p:cNvSpPr>
            <p:nvPr/>
          </p:nvSpPr>
          <p:spPr bwMode="auto">
            <a:xfrm>
              <a:off x="4799" y="3142"/>
              <a:ext cx="6" cy="319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11" name="Rectangle 389"/>
            <p:cNvSpPr>
              <a:spLocks noChangeArrowheads="1"/>
            </p:cNvSpPr>
            <p:nvPr/>
          </p:nvSpPr>
          <p:spPr bwMode="auto">
            <a:xfrm>
              <a:off x="5113" y="2896"/>
              <a:ext cx="74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12" name="Rectangle 390"/>
            <p:cNvSpPr>
              <a:spLocks noChangeArrowheads="1"/>
            </p:cNvSpPr>
            <p:nvPr/>
          </p:nvSpPr>
          <p:spPr bwMode="auto">
            <a:xfrm>
              <a:off x="5216" y="2896"/>
              <a:ext cx="74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13" name="Rectangle 391"/>
            <p:cNvSpPr>
              <a:spLocks noChangeArrowheads="1"/>
            </p:cNvSpPr>
            <p:nvPr/>
          </p:nvSpPr>
          <p:spPr bwMode="auto">
            <a:xfrm>
              <a:off x="5325" y="2896"/>
              <a:ext cx="74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14" name="Rectangle 392"/>
            <p:cNvSpPr>
              <a:spLocks noChangeArrowheads="1"/>
            </p:cNvSpPr>
            <p:nvPr/>
          </p:nvSpPr>
          <p:spPr bwMode="auto">
            <a:xfrm>
              <a:off x="5005" y="2896"/>
              <a:ext cx="74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15" name="Rectangle 393"/>
            <p:cNvSpPr>
              <a:spLocks noChangeArrowheads="1"/>
            </p:cNvSpPr>
            <p:nvPr/>
          </p:nvSpPr>
          <p:spPr bwMode="auto">
            <a:xfrm>
              <a:off x="4902" y="2896"/>
              <a:ext cx="69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16" name="Rectangle 394"/>
            <p:cNvSpPr>
              <a:spLocks noChangeArrowheads="1"/>
            </p:cNvSpPr>
            <p:nvPr/>
          </p:nvSpPr>
          <p:spPr bwMode="auto">
            <a:xfrm>
              <a:off x="4799" y="2896"/>
              <a:ext cx="69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17" name="Freeform 395"/>
            <p:cNvSpPr>
              <a:spLocks/>
            </p:cNvSpPr>
            <p:nvPr/>
          </p:nvSpPr>
          <p:spPr bwMode="auto">
            <a:xfrm>
              <a:off x="4982" y="2732"/>
              <a:ext cx="17" cy="36"/>
            </a:xfrm>
            <a:custGeom>
              <a:avLst/>
              <a:gdLst>
                <a:gd name="T0" fmla="*/ 2 w 37"/>
                <a:gd name="T1" fmla="*/ 36 h 38"/>
                <a:gd name="T2" fmla="*/ 3 w 37"/>
                <a:gd name="T3" fmla="*/ 34 h 38"/>
                <a:gd name="T4" fmla="*/ 3 w 37"/>
                <a:gd name="T5" fmla="*/ 30 h 38"/>
                <a:gd name="T6" fmla="*/ 4 w 37"/>
                <a:gd name="T7" fmla="*/ 23 h 38"/>
                <a:gd name="T8" fmla="*/ 4 w 37"/>
                <a:gd name="T9" fmla="*/ 19 h 38"/>
                <a:gd name="T10" fmla="*/ 4 w 37"/>
                <a:gd name="T11" fmla="*/ 12 h 38"/>
                <a:gd name="T12" fmla="*/ 3 w 37"/>
                <a:gd name="T13" fmla="*/ 5 h 38"/>
                <a:gd name="T14" fmla="*/ 3 w 37"/>
                <a:gd name="T15" fmla="*/ 1 h 38"/>
                <a:gd name="T16" fmla="*/ 2 w 37"/>
                <a:gd name="T17" fmla="*/ 0 h 38"/>
                <a:gd name="T18" fmla="*/ 1 w 37"/>
                <a:gd name="T19" fmla="*/ 1 h 38"/>
                <a:gd name="T20" fmla="*/ 1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23 h 38"/>
                <a:gd name="T28" fmla="*/ 1 w 37"/>
                <a:gd name="T29" fmla="*/ 30 h 38"/>
                <a:gd name="T30" fmla="*/ 1 w 37"/>
                <a:gd name="T31" fmla="*/ 34 h 38"/>
                <a:gd name="T32" fmla="*/ 2 w 37"/>
                <a:gd name="T33" fmla="*/ 36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12" name="Group 316"/>
          <p:cNvGrpSpPr>
            <a:grpSpLocks/>
          </p:cNvGrpSpPr>
          <p:nvPr/>
        </p:nvGrpSpPr>
        <p:grpSpPr bwMode="auto">
          <a:xfrm>
            <a:off x="5386002" y="5627135"/>
            <a:ext cx="228192" cy="230864"/>
            <a:chOff x="4727" y="2506"/>
            <a:chExt cx="706" cy="1172"/>
          </a:xfrm>
        </p:grpSpPr>
        <p:sp>
          <p:nvSpPr>
            <p:cNvPr id="1619" name="Freeform 317"/>
            <p:cNvSpPr>
              <a:spLocks/>
            </p:cNvSpPr>
            <p:nvPr/>
          </p:nvSpPr>
          <p:spPr bwMode="auto">
            <a:xfrm>
              <a:off x="4735" y="3563"/>
              <a:ext cx="46" cy="118"/>
            </a:xfrm>
            <a:custGeom>
              <a:avLst/>
              <a:gdLst>
                <a:gd name="T0" fmla="*/ 0 w 139"/>
                <a:gd name="T1" fmla="*/ 107 h 135"/>
                <a:gd name="T2" fmla="*/ 0 w 139"/>
                <a:gd name="T3" fmla="*/ 73 h 135"/>
                <a:gd name="T4" fmla="*/ 5 w 139"/>
                <a:gd name="T5" fmla="*/ 73 h 135"/>
                <a:gd name="T6" fmla="*/ 5 w 139"/>
                <a:gd name="T7" fmla="*/ 37 h 135"/>
                <a:gd name="T8" fmla="*/ 10 w 139"/>
                <a:gd name="T9" fmla="*/ 37 h 135"/>
                <a:gd name="T10" fmla="*/ 10 w 139"/>
                <a:gd name="T11" fmla="*/ 0 h 135"/>
                <a:gd name="T12" fmla="*/ 15 w 139"/>
                <a:gd name="T13" fmla="*/ 0 h 135"/>
                <a:gd name="T14" fmla="*/ 15 w 139"/>
                <a:gd name="T15" fmla="*/ 107 h 135"/>
                <a:gd name="T16" fmla="*/ 0 w 139"/>
                <a:gd name="T17" fmla="*/ 107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20" name="Freeform 318"/>
            <p:cNvSpPr>
              <a:spLocks/>
            </p:cNvSpPr>
            <p:nvPr/>
          </p:nvSpPr>
          <p:spPr bwMode="auto">
            <a:xfrm>
              <a:off x="4775" y="2561"/>
              <a:ext cx="645" cy="1120"/>
            </a:xfrm>
            <a:custGeom>
              <a:avLst/>
              <a:gdLst>
                <a:gd name="T0" fmla="*/ 0 w 1946"/>
                <a:gd name="T1" fmla="*/ 971 h 1278"/>
                <a:gd name="T2" fmla="*/ 0 w 1946"/>
                <a:gd name="T3" fmla="*/ 78 h 1278"/>
                <a:gd name="T4" fmla="*/ 84 w 1946"/>
                <a:gd name="T5" fmla="*/ 78 h 1278"/>
                <a:gd name="T6" fmla="*/ 84 w 1946"/>
                <a:gd name="T7" fmla="*/ 71 h 1278"/>
                <a:gd name="T8" fmla="*/ 84 w 1946"/>
                <a:gd name="T9" fmla="*/ 62 h 1278"/>
                <a:gd name="T10" fmla="*/ 85 w 1946"/>
                <a:gd name="T11" fmla="*/ 55 h 1278"/>
                <a:gd name="T12" fmla="*/ 85 w 1946"/>
                <a:gd name="T13" fmla="*/ 48 h 1278"/>
                <a:gd name="T14" fmla="*/ 86 w 1946"/>
                <a:gd name="T15" fmla="*/ 42 h 1278"/>
                <a:gd name="T16" fmla="*/ 88 w 1946"/>
                <a:gd name="T17" fmla="*/ 35 h 1278"/>
                <a:gd name="T18" fmla="*/ 89 w 1946"/>
                <a:gd name="T19" fmla="*/ 29 h 1278"/>
                <a:gd name="T20" fmla="*/ 91 w 1946"/>
                <a:gd name="T21" fmla="*/ 23 h 1278"/>
                <a:gd name="T22" fmla="*/ 92 w 1946"/>
                <a:gd name="T23" fmla="*/ 18 h 1278"/>
                <a:gd name="T24" fmla="*/ 94 w 1946"/>
                <a:gd name="T25" fmla="*/ 14 h 1278"/>
                <a:gd name="T26" fmla="*/ 96 w 1946"/>
                <a:gd name="T27" fmla="*/ 10 h 1278"/>
                <a:gd name="T28" fmla="*/ 98 w 1946"/>
                <a:gd name="T29" fmla="*/ 6 h 1278"/>
                <a:gd name="T30" fmla="*/ 101 w 1946"/>
                <a:gd name="T31" fmla="*/ 3 h 1278"/>
                <a:gd name="T32" fmla="*/ 103 w 1946"/>
                <a:gd name="T33" fmla="*/ 3 h 1278"/>
                <a:gd name="T34" fmla="*/ 105 w 1946"/>
                <a:gd name="T35" fmla="*/ 0 h 1278"/>
                <a:gd name="T36" fmla="*/ 108 w 1946"/>
                <a:gd name="T37" fmla="*/ 0 h 1278"/>
                <a:gd name="T38" fmla="*/ 110 w 1946"/>
                <a:gd name="T39" fmla="*/ 0 h 1278"/>
                <a:gd name="T40" fmla="*/ 113 w 1946"/>
                <a:gd name="T41" fmla="*/ 3 h 1278"/>
                <a:gd name="T42" fmla="*/ 115 w 1946"/>
                <a:gd name="T43" fmla="*/ 3 h 1278"/>
                <a:gd name="T44" fmla="*/ 118 w 1946"/>
                <a:gd name="T45" fmla="*/ 6 h 1278"/>
                <a:gd name="T46" fmla="*/ 120 w 1946"/>
                <a:gd name="T47" fmla="*/ 10 h 1278"/>
                <a:gd name="T48" fmla="*/ 122 w 1946"/>
                <a:gd name="T49" fmla="*/ 14 h 1278"/>
                <a:gd name="T50" fmla="*/ 124 w 1946"/>
                <a:gd name="T51" fmla="*/ 18 h 1278"/>
                <a:gd name="T52" fmla="*/ 125 w 1946"/>
                <a:gd name="T53" fmla="*/ 23 h 1278"/>
                <a:gd name="T54" fmla="*/ 127 w 1946"/>
                <a:gd name="T55" fmla="*/ 29 h 1278"/>
                <a:gd name="T56" fmla="*/ 128 w 1946"/>
                <a:gd name="T57" fmla="*/ 35 h 1278"/>
                <a:gd name="T58" fmla="*/ 130 w 1946"/>
                <a:gd name="T59" fmla="*/ 42 h 1278"/>
                <a:gd name="T60" fmla="*/ 130 w 1946"/>
                <a:gd name="T61" fmla="*/ 48 h 1278"/>
                <a:gd name="T62" fmla="*/ 131 w 1946"/>
                <a:gd name="T63" fmla="*/ 55 h 1278"/>
                <a:gd name="T64" fmla="*/ 132 w 1946"/>
                <a:gd name="T65" fmla="*/ 62 h 1278"/>
                <a:gd name="T66" fmla="*/ 132 w 1946"/>
                <a:gd name="T67" fmla="*/ 71 h 1278"/>
                <a:gd name="T68" fmla="*/ 132 w 1946"/>
                <a:gd name="T69" fmla="*/ 78 h 1278"/>
                <a:gd name="T70" fmla="*/ 216 w 1946"/>
                <a:gd name="T71" fmla="*/ 78 h 1278"/>
                <a:gd name="T72" fmla="*/ 216 w 1946"/>
                <a:gd name="T73" fmla="*/ 970 h 1278"/>
                <a:gd name="T74" fmla="*/ 0 w 1946"/>
                <a:gd name="T75" fmla="*/ 971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21" name="Rectangle 319"/>
            <p:cNvSpPr>
              <a:spLocks noChangeArrowheads="1"/>
            </p:cNvSpPr>
            <p:nvPr/>
          </p:nvSpPr>
          <p:spPr bwMode="auto">
            <a:xfrm>
              <a:off x="5186" y="3090"/>
              <a:ext cx="46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22" name="Rectangle 320"/>
            <p:cNvSpPr>
              <a:spLocks noChangeArrowheads="1"/>
            </p:cNvSpPr>
            <p:nvPr/>
          </p:nvSpPr>
          <p:spPr bwMode="auto">
            <a:xfrm>
              <a:off x="5169" y="3135"/>
              <a:ext cx="40" cy="4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23" name="Rectangle 321"/>
            <p:cNvSpPr>
              <a:spLocks noChangeArrowheads="1"/>
            </p:cNvSpPr>
            <p:nvPr/>
          </p:nvSpPr>
          <p:spPr bwMode="auto">
            <a:xfrm>
              <a:off x="5306" y="3035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24" name="Rectangle 322"/>
            <p:cNvSpPr>
              <a:spLocks noChangeArrowheads="1"/>
            </p:cNvSpPr>
            <p:nvPr/>
          </p:nvSpPr>
          <p:spPr bwMode="auto">
            <a:xfrm>
              <a:off x="5283" y="3090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25" name="Rectangle 323"/>
            <p:cNvSpPr>
              <a:spLocks noChangeArrowheads="1"/>
            </p:cNvSpPr>
            <p:nvPr/>
          </p:nvSpPr>
          <p:spPr bwMode="auto">
            <a:xfrm>
              <a:off x="5283" y="2989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26" name="Rectangle 324"/>
            <p:cNvSpPr>
              <a:spLocks noChangeArrowheads="1"/>
            </p:cNvSpPr>
            <p:nvPr/>
          </p:nvSpPr>
          <p:spPr bwMode="auto">
            <a:xfrm>
              <a:off x="4775" y="3080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27" name="Rectangle 325"/>
            <p:cNvSpPr>
              <a:spLocks noChangeArrowheads="1"/>
            </p:cNvSpPr>
            <p:nvPr/>
          </p:nvSpPr>
          <p:spPr bwMode="auto">
            <a:xfrm>
              <a:off x="4775" y="3026"/>
              <a:ext cx="17" cy="4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28" name="Rectangle 326"/>
            <p:cNvSpPr>
              <a:spLocks noChangeArrowheads="1"/>
            </p:cNvSpPr>
            <p:nvPr/>
          </p:nvSpPr>
          <p:spPr bwMode="auto">
            <a:xfrm>
              <a:off x="4775" y="3126"/>
              <a:ext cx="17" cy="4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29" name="Rectangle 327"/>
            <p:cNvSpPr>
              <a:spLocks noChangeArrowheads="1"/>
            </p:cNvSpPr>
            <p:nvPr/>
          </p:nvSpPr>
          <p:spPr bwMode="auto">
            <a:xfrm>
              <a:off x="4947" y="3080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30" name="Rectangle 328"/>
            <p:cNvSpPr>
              <a:spLocks noChangeArrowheads="1"/>
            </p:cNvSpPr>
            <p:nvPr/>
          </p:nvSpPr>
          <p:spPr bwMode="auto">
            <a:xfrm>
              <a:off x="4924" y="3126"/>
              <a:ext cx="40" cy="4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31" name="Rectangle 329"/>
            <p:cNvSpPr>
              <a:spLocks noChangeArrowheads="1"/>
            </p:cNvSpPr>
            <p:nvPr/>
          </p:nvSpPr>
          <p:spPr bwMode="auto">
            <a:xfrm>
              <a:off x="4775" y="3454"/>
              <a:ext cx="40" cy="4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32" name="Rectangle 330"/>
            <p:cNvSpPr>
              <a:spLocks noChangeArrowheads="1"/>
            </p:cNvSpPr>
            <p:nvPr/>
          </p:nvSpPr>
          <p:spPr bwMode="auto">
            <a:xfrm>
              <a:off x="4775" y="3408"/>
              <a:ext cx="17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33" name="Rectangle 331"/>
            <p:cNvSpPr>
              <a:spLocks noChangeArrowheads="1"/>
            </p:cNvSpPr>
            <p:nvPr/>
          </p:nvSpPr>
          <p:spPr bwMode="auto">
            <a:xfrm>
              <a:off x="4775" y="3508"/>
              <a:ext cx="17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34" name="Rectangle 332"/>
            <p:cNvSpPr>
              <a:spLocks noChangeArrowheads="1"/>
            </p:cNvSpPr>
            <p:nvPr/>
          </p:nvSpPr>
          <p:spPr bwMode="auto">
            <a:xfrm>
              <a:off x="4947" y="3454"/>
              <a:ext cx="40" cy="4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35" name="Rectangle 333"/>
            <p:cNvSpPr>
              <a:spLocks noChangeArrowheads="1"/>
            </p:cNvSpPr>
            <p:nvPr/>
          </p:nvSpPr>
          <p:spPr bwMode="auto">
            <a:xfrm>
              <a:off x="4924" y="3508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36" name="Freeform 334"/>
            <p:cNvSpPr>
              <a:spLocks/>
            </p:cNvSpPr>
            <p:nvPr/>
          </p:nvSpPr>
          <p:spPr bwMode="auto">
            <a:xfrm>
              <a:off x="5026" y="3080"/>
              <a:ext cx="143" cy="91"/>
            </a:xfrm>
            <a:custGeom>
              <a:avLst/>
              <a:gdLst>
                <a:gd name="T0" fmla="*/ 48 w 440"/>
                <a:gd name="T1" fmla="*/ 78 h 102"/>
                <a:gd name="T2" fmla="*/ 48 w 440"/>
                <a:gd name="T3" fmla="*/ 70 h 102"/>
                <a:gd name="T4" fmla="*/ 48 w 440"/>
                <a:gd name="T5" fmla="*/ 63 h 102"/>
                <a:gd name="T6" fmla="*/ 47 w 440"/>
                <a:gd name="T7" fmla="*/ 55 h 102"/>
                <a:gd name="T8" fmla="*/ 46 w 440"/>
                <a:gd name="T9" fmla="*/ 49 h 102"/>
                <a:gd name="T10" fmla="*/ 45 w 440"/>
                <a:gd name="T11" fmla="*/ 42 h 102"/>
                <a:gd name="T12" fmla="*/ 44 w 440"/>
                <a:gd name="T13" fmla="*/ 35 h 102"/>
                <a:gd name="T14" fmla="*/ 43 w 440"/>
                <a:gd name="T15" fmla="*/ 29 h 102"/>
                <a:gd name="T16" fmla="*/ 41 w 440"/>
                <a:gd name="T17" fmla="*/ 23 h 102"/>
                <a:gd name="T18" fmla="*/ 39 w 440"/>
                <a:gd name="T19" fmla="*/ 18 h 102"/>
                <a:gd name="T20" fmla="*/ 38 w 440"/>
                <a:gd name="T21" fmla="*/ 14 h 102"/>
                <a:gd name="T22" fmla="*/ 36 w 440"/>
                <a:gd name="T23" fmla="*/ 10 h 102"/>
                <a:gd name="T24" fmla="*/ 34 w 440"/>
                <a:gd name="T25" fmla="*/ 6 h 102"/>
                <a:gd name="T26" fmla="*/ 32 w 440"/>
                <a:gd name="T27" fmla="*/ 3 h 102"/>
                <a:gd name="T28" fmla="*/ 29 w 440"/>
                <a:gd name="T29" fmla="*/ 3 h 102"/>
                <a:gd name="T30" fmla="*/ 27 w 440"/>
                <a:gd name="T31" fmla="*/ 0 h 102"/>
                <a:gd name="T32" fmla="*/ 24 w 440"/>
                <a:gd name="T33" fmla="*/ 0 h 102"/>
                <a:gd name="T34" fmla="*/ 22 w 440"/>
                <a:gd name="T35" fmla="*/ 0 h 102"/>
                <a:gd name="T36" fmla="*/ 19 w 440"/>
                <a:gd name="T37" fmla="*/ 3 h 102"/>
                <a:gd name="T38" fmla="*/ 17 w 440"/>
                <a:gd name="T39" fmla="*/ 3 h 102"/>
                <a:gd name="T40" fmla="*/ 15 w 440"/>
                <a:gd name="T41" fmla="*/ 6 h 102"/>
                <a:gd name="T42" fmla="*/ 13 w 440"/>
                <a:gd name="T43" fmla="*/ 10 h 102"/>
                <a:gd name="T44" fmla="*/ 11 w 440"/>
                <a:gd name="T45" fmla="*/ 14 h 102"/>
                <a:gd name="T46" fmla="*/ 9 w 440"/>
                <a:gd name="T47" fmla="*/ 18 h 102"/>
                <a:gd name="T48" fmla="*/ 7 w 440"/>
                <a:gd name="T49" fmla="*/ 23 h 102"/>
                <a:gd name="T50" fmla="*/ 6 w 440"/>
                <a:gd name="T51" fmla="*/ 29 h 102"/>
                <a:gd name="T52" fmla="*/ 4 w 440"/>
                <a:gd name="T53" fmla="*/ 35 h 102"/>
                <a:gd name="T54" fmla="*/ 3 w 440"/>
                <a:gd name="T55" fmla="*/ 42 h 102"/>
                <a:gd name="T56" fmla="*/ 2 w 440"/>
                <a:gd name="T57" fmla="*/ 49 h 102"/>
                <a:gd name="T58" fmla="*/ 1 w 440"/>
                <a:gd name="T59" fmla="*/ 55 h 102"/>
                <a:gd name="T60" fmla="*/ 0 w 440"/>
                <a:gd name="T61" fmla="*/ 63 h 102"/>
                <a:gd name="T62" fmla="*/ 0 w 440"/>
                <a:gd name="T63" fmla="*/ 70 h 102"/>
                <a:gd name="T64" fmla="*/ 0 w 440"/>
                <a:gd name="T65" fmla="*/ 78 h 102"/>
                <a:gd name="T66" fmla="*/ 48 w 440"/>
                <a:gd name="T67" fmla="*/ 78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37" name="Freeform 335"/>
            <p:cNvSpPr>
              <a:spLocks/>
            </p:cNvSpPr>
            <p:nvPr/>
          </p:nvSpPr>
          <p:spPr bwMode="auto">
            <a:xfrm>
              <a:off x="4792" y="2507"/>
              <a:ext cx="611" cy="146"/>
            </a:xfrm>
            <a:custGeom>
              <a:avLst/>
              <a:gdLst>
                <a:gd name="T0" fmla="*/ 100 w 1847"/>
                <a:gd name="T1" fmla="*/ 50 h 168"/>
                <a:gd name="T2" fmla="*/ 95 w 1847"/>
                <a:gd name="T3" fmla="*/ 53 h 168"/>
                <a:gd name="T4" fmla="*/ 91 w 1847"/>
                <a:gd name="T5" fmla="*/ 60 h 168"/>
                <a:gd name="T6" fmla="*/ 87 w 1847"/>
                <a:gd name="T7" fmla="*/ 68 h 168"/>
                <a:gd name="T8" fmla="*/ 84 w 1847"/>
                <a:gd name="T9" fmla="*/ 79 h 168"/>
                <a:gd name="T10" fmla="*/ 81 w 1847"/>
                <a:gd name="T11" fmla="*/ 92 h 168"/>
                <a:gd name="T12" fmla="*/ 79 w 1847"/>
                <a:gd name="T13" fmla="*/ 105 h 168"/>
                <a:gd name="T14" fmla="*/ 78 w 1847"/>
                <a:gd name="T15" fmla="*/ 121 h 168"/>
                <a:gd name="T16" fmla="*/ 0 w 1847"/>
                <a:gd name="T17" fmla="*/ 129 h 168"/>
                <a:gd name="T18" fmla="*/ 1 w 1847"/>
                <a:gd name="T19" fmla="*/ 88 h 168"/>
                <a:gd name="T20" fmla="*/ 6 w 1847"/>
                <a:gd name="T21" fmla="*/ 88 h 168"/>
                <a:gd name="T22" fmla="*/ 16 w 1847"/>
                <a:gd name="T23" fmla="*/ 88 h 168"/>
                <a:gd name="T24" fmla="*/ 28 w 1847"/>
                <a:gd name="T25" fmla="*/ 88 h 168"/>
                <a:gd name="T26" fmla="*/ 41 w 1847"/>
                <a:gd name="T27" fmla="*/ 88 h 168"/>
                <a:gd name="T28" fmla="*/ 54 w 1847"/>
                <a:gd name="T29" fmla="*/ 88 h 168"/>
                <a:gd name="T30" fmla="*/ 65 w 1847"/>
                <a:gd name="T31" fmla="*/ 88 h 168"/>
                <a:gd name="T32" fmla="*/ 71 w 1847"/>
                <a:gd name="T33" fmla="*/ 88 h 168"/>
                <a:gd name="T34" fmla="*/ 74 w 1847"/>
                <a:gd name="T35" fmla="*/ 80 h 168"/>
                <a:gd name="T36" fmla="*/ 76 w 1847"/>
                <a:gd name="T37" fmla="*/ 64 h 168"/>
                <a:gd name="T38" fmla="*/ 79 w 1847"/>
                <a:gd name="T39" fmla="*/ 47 h 168"/>
                <a:gd name="T40" fmla="*/ 83 w 1847"/>
                <a:gd name="T41" fmla="*/ 33 h 168"/>
                <a:gd name="T42" fmla="*/ 86 w 1847"/>
                <a:gd name="T43" fmla="*/ 21 h 168"/>
                <a:gd name="T44" fmla="*/ 91 w 1847"/>
                <a:gd name="T45" fmla="*/ 10 h 168"/>
                <a:gd name="T46" fmla="*/ 95 w 1847"/>
                <a:gd name="T47" fmla="*/ 4 h 168"/>
                <a:gd name="T48" fmla="*/ 100 w 1847"/>
                <a:gd name="T49" fmla="*/ 1 h 168"/>
                <a:gd name="T50" fmla="*/ 105 w 1847"/>
                <a:gd name="T51" fmla="*/ 1 h 168"/>
                <a:gd name="T52" fmla="*/ 110 w 1847"/>
                <a:gd name="T53" fmla="*/ 4 h 168"/>
                <a:gd name="T54" fmla="*/ 114 w 1847"/>
                <a:gd name="T55" fmla="*/ 10 h 168"/>
                <a:gd name="T56" fmla="*/ 119 w 1847"/>
                <a:gd name="T57" fmla="*/ 21 h 168"/>
                <a:gd name="T58" fmla="*/ 123 w 1847"/>
                <a:gd name="T59" fmla="*/ 33 h 168"/>
                <a:gd name="T60" fmla="*/ 126 w 1847"/>
                <a:gd name="T61" fmla="*/ 47 h 168"/>
                <a:gd name="T62" fmla="*/ 129 w 1847"/>
                <a:gd name="T63" fmla="*/ 64 h 168"/>
                <a:gd name="T64" fmla="*/ 131 w 1847"/>
                <a:gd name="T65" fmla="*/ 80 h 168"/>
                <a:gd name="T66" fmla="*/ 134 w 1847"/>
                <a:gd name="T67" fmla="*/ 88 h 168"/>
                <a:gd name="T68" fmla="*/ 140 w 1847"/>
                <a:gd name="T69" fmla="*/ 88 h 168"/>
                <a:gd name="T70" fmla="*/ 151 w 1847"/>
                <a:gd name="T71" fmla="*/ 88 h 168"/>
                <a:gd name="T72" fmla="*/ 163 w 1847"/>
                <a:gd name="T73" fmla="*/ 88 h 168"/>
                <a:gd name="T74" fmla="*/ 176 w 1847"/>
                <a:gd name="T75" fmla="*/ 88 h 168"/>
                <a:gd name="T76" fmla="*/ 189 w 1847"/>
                <a:gd name="T77" fmla="*/ 88 h 168"/>
                <a:gd name="T78" fmla="*/ 198 w 1847"/>
                <a:gd name="T79" fmla="*/ 88 h 168"/>
                <a:gd name="T80" fmla="*/ 204 w 1847"/>
                <a:gd name="T81" fmla="*/ 88 h 168"/>
                <a:gd name="T82" fmla="*/ 205 w 1847"/>
                <a:gd name="T83" fmla="*/ 129 h 168"/>
                <a:gd name="T84" fmla="*/ 127 w 1847"/>
                <a:gd name="T85" fmla="*/ 121 h 168"/>
                <a:gd name="T86" fmla="*/ 126 w 1847"/>
                <a:gd name="T87" fmla="*/ 105 h 168"/>
                <a:gd name="T88" fmla="*/ 124 w 1847"/>
                <a:gd name="T89" fmla="*/ 92 h 168"/>
                <a:gd name="T90" fmla="*/ 121 w 1847"/>
                <a:gd name="T91" fmla="*/ 79 h 168"/>
                <a:gd name="T92" fmla="*/ 118 w 1847"/>
                <a:gd name="T93" fmla="*/ 68 h 168"/>
                <a:gd name="T94" fmla="*/ 114 w 1847"/>
                <a:gd name="T95" fmla="*/ 60 h 168"/>
                <a:gd name="T96" fmla="*/ 110 w 1847"/>
                <a:gd name="T97" fmla="*/ 53 h 168"/>
                <a:gd name="T98" fmla="*/ 105 w 1847"/>
                <a:gd name="T99" fmla="*/ 5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38" name="Rectangle 336"/>
            <p:cNvSpPr>
              <a:spLocks noChangeArrowheads="1"/>
            </p:cNvSpPr>
            <p:nvPr/>
          </p:nvSpPr>
          <p:spPr bwMode="auto">
            <a:xfrm>
              <a:off x="5403" y="2598"/>
              <a:ext cx="29" cy="11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39" name="Rectangle 337"/>
            <p:cNvSpPr>
              <a:spLocks noChangeArrowheads="1"/>
            </p:cNvSpPr>
            <p:nvPr/>
          </p:nvSpPr>
          <p:spPr bwMode="auto">
            <a:xfrm>
              <a:off x="4764" y="2598"/>
              <a:ext cx="29" cy="11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40" name="Rectangle 338"/>
            <p:cNvSpPr>
              <a:spLocks noChangeArrowheads="1"/>
            </p:cNvSpPr>
            <p:nvPr/>
          </p:nvSpPr>
          <p:spPr bwMode="auto">
            <a:xfrm>
              <a:off x="5026" y="3172"/>
              <a:ext cx="143" cy="32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41" name="Rectangle 339"/>
            <p:cNvSpPr>
              <a:spLocks noChangeArrowheads="1"/>
            </p:cNvSpPr>
            <p:nvPr/>
          </p:nvSpPr>
          <p:spPr bwMode="auto">
            <a:xfrm>
              <a:off x="5026" y="3499"/>
              <a:ext cx="143" cy="1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42" name="Rectangle 340"/>
            <p:cNvSpPr>
              <a:spLocks noChangeArrowheads="1"/>
            </p:cNvSpPr>
            <p:nvPr/>
          </p:nvSpPr>
          <p:spPr bwMode="auto">
            <a:xfrm>
              <a:off x="5026" y="3563"/>
              <a:ext cx="143" cy="9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43" name="Rectangle 341"/>
            <p:cNvSpPr>
              <a:spLocks noChangeArrowheads="1"/>
            </p:cNvSpPr>
            <p:nvPr/>
          </p:nvSpPr>
          <p:spPr bwMode="auto">
            <a:xfrm>
              <a:off x="5026" y="3618"/>
              <a:ext cx="143" cy="1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44" name="Rectangle 342"/>
            <p:cNvSpPr>
              <a:spLocks noChangeArrowheads="1"/>
            </p:cNvSpPr>
            <p:nvPr/>
          </p:nvSpPr>
          <p:spPr bwMode="auto">
            <a:xfrm>
              <a:off x="5101" y="3190"/>
              <a:ext cx="57" cy="310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45" name="Rectangle 343"/>
            <p:cNvSpPr>
              <a:spLocks noChangeArrowheads="1"/>
            </p:cNvSpPr>
            <p:nvPr/>
          </p:nvSpPr>
          <p:spPr bwMode="auto">
            <a:xfrm>
              <a:off x="5101" y="3190"/>
              <a:ext cx="57" cy="310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46" name="Rectangle 344"/>
            <p:cNvSpPr>
              <a:spLocks noChangeArrowheads="1"/>
            </p:cNvSpPr>
            <p:nvPr/>
          </p:nvSpPr>
          <p:spPr bwMode="auto">
            <a:xfrm>
              <a:off x="5032" y="3190"/>
              <a:ext cx="63" cy="310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47" name="Rectangle 345"/>
            <p:cNvSpPr>
              <a:spLocks noChangeArrowheads="1"/>
            </p:cNvSpPr>
            <p:nvPr/>
          </p:nvSpPr>
          <p:spPr bwMode="auto">
            <a:xfrm>
              <a:off x="5101" y="3372"/>
              <a:ext cx="57" cy="1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48" name="Rectangle 346"/>
            <p:cNvSpPr>
              <a:spLocks noChangeArrowheads="1"/>
            </p:cNvSpPr>
            <p:nvPr/>
          </p:nvSpPr>
          <p:spPr bwMode="auto">
            <a:xfrm>
              <a:off x="5169" y="3426"/>
              <a:ext cx="34" cy="25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49" name="Rectangle 347"/>
            <p:cNvSpPr>
              <a:spLocks noChangeArrowheads="1"/>
            </p:cNvSpPr>
            <p:nvPr/>
          </p:nvSpPr>
          <p:spPr bwMode="auto">
            <a:xfrm>
              <a:off x="4992" y="3426"/>
              <a:ext cx="34" cy="25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50" name="Rectangle 348"/>
            <p:cNvSpPr>
              <a:spLocks noChangeArrowheads="1"/>
            </p:cNvSpPr>
            <p:nvPr/>
          </p:nvSpPr>
          <p:spPr bwMode="auto">
            <a:xfrm>
              <a:off x="5026" y="3518"/>
              <a:ext cx="143" cy="46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51" name="Rectangle 349"/>
            <p:cNvSpPr>
              <a:spLocks noChangeArrowheads="1"/>
            </p:cNvSpPr>
            <p:nvPr/>
          </p:nvSpPr>
          <p:spPr bwMode="auto">
            <a:xfrm>
              <a:off x="5026" y="3572"/>
              <a:ext cx="143" cy="46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52" name="Rectangle 350"/>
            <p:cNvSpPr>
              <a:spLocks noChangeArrowheads="1"/>
            </p:cNvSpPr>
            <p:nvPr/>
          </p:nvSpPr>
          <p:spPr bwMode="auto">
            <a:xfrm>
              <a:off x="5026" y="3636"/>
              <a:ext cx="143" cy="46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53" name="Rectangle 351"/>
            <p:cNvSpPr>
              <a:spLocks noChangeArrowheads="1"/>
            </p:cNvSpPr>
            <p:nvPr/>
          </p:nvSpPr>
          <p:spPr bwMode="auto">
            <a:xfrm>
              <a:off x="5101" y="3372"/>
              <a:ext cx="57" cy="1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54" name="Rectangle 352"/>
            <p:cNvSpPr>
              <a:spLocks noChangeArrowheads="1"/>
            </p:cNvSpPr>
            <p:nvPr/>
          </p:nvSpPr>
          <p:spPr bwMode="auto">
            <a:xfrm>
              <a:off x="5032" y="3372"/>
              <a:ext cx="63" cy="1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55" name="Rectangle 353"/>
            <p:cNvSpPr>
              <a:spLocks noChangeArrowheads="1"/>
            </p:cNvSpPr>
            <p:nvPr/>
          </p:nvSpPr>
          <p:spPr bwMode="auto">
            <a:xfrm>
              <a:off x="5101" y="3317"/>
              <a:ext cx="11" cy="46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56" name="Rectangle 354"/>
            <p:cNvSpPr>
              <a:spLocks noChangeArrowheads="1"/>
            </p:cNvSpPr>
            <p:nvPr/>
          </p:nvSpPr>
          <p:spPr bwMode="auto">
            <a:xfrm>
              <a:off x="5084" y="3317"/>
              <a:ext cx="11" cy="46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57" name="Rectangle 355"/>
            <p:cNvSpPr>
              <a:spLocks noChangeArrowheads="1"/>
            </p:cNvSpPr>
            <p:nvPr/>
          </p:nvSpPr>
          <p:spPr bwMode="auto">
            <a:xfrm>
              <a:off x="5101" y="3399"/>
              <a:ext cx="57" cy="1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58" name="Rectangle 356"/>
            <p:cNvSpPr>
              <a:spLocks noChangeArrowheads="1"/>
            </p:cNvSpPr>
            <p:nvPr/>
          </p:nvSpPr>
          <p:spPr bwMode="auto">
            <a:xfrm>
              <a:off x="5032" y="3399"/>
              <a:ext cx="63" cy="1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59" name="Rectangle 357"/>
            <p:cNvSpPr>
              <a:spLocks noChangeArrowheads="1"/>
            </p:cNvSpPr>
            <p:nvPr/>
          </p:nvSpPr>
          <p:spPr bwMode="auto">
            <a:xfrm>
              <a:off x="5169" y="3554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60" name="Rectangle 358"/>
            <p:cNvSpPr>
              <a:spLocks noChangeArrowheads="1"/>
            </p:cNvSpPr>
            <p:nvPr/>
          </p:nvSpPr>
          <p:spPr bwMode="auto">
            <a:xfrm>
              <a:off x="4992" y="3554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61" name="Rectangle 359"/>
            <p:cNvSpPr>
              <a:spLocks noChangeArrowheads="1"/>
            </p:cNvSpPr>
            <p:nvPr/>
          </p:nvSpPr>
          <p:spPr bwMode="auto">
            <a:xfrm>
              <a:off x="5335" y="2753"/>
              <a:ext cx="51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62" name="Rectangle 360"/>
            <p:cNvSpPr>
              <a:spLocks noChangeArrowheads="1"/>
            </p:cNvSpPr>
            <p:nvPr/>
          </p:nvSpPr>
          <p:spPr bwMode="auto">
            <a:xfrm>
              <a:off x="5226" y="3172"/>
              <a:ext cx="51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63" name="Rectangle 361"/>
            <p:cNvSpPr>
              <a:spLocks noChangeArrowheads="1"/>
            </p:cNvSpPr>
            <p:nvPr/>
          </p:nvSpPr>
          <p:spPr bwMode="auto">
            <a:xfrm>
              <a:off x="4912" y="2753"/>
              <a:ext cx="51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64" name="Rectangle 362"/>
            <p:cNvSpPr>
              <a:spLocks noChangeArrowheads="1"/>
            </p:cNvSpPr>
            <p:nvPr/>
          </p:nvSpPr>
          <p:spPr bwMode="auto">
            <a:xfrm>
              <a:off x="5124" y="2753"/>
              <a:ext cx="51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65" name="Rectangle 363"/>
            <p:cNvSpPr>
              <a:spLocks noChangeArrowheads="1"/>
            </p:cNvSpPr>
            <p:nvPr/>
          </p:nvSpPr>
          <p:spPr bwMode="auto">
            <a:xfrm>
              <a:off x="5226" y="2753"/>
              <a:ext cx="51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66" name="Rectangle 364"/>
            <p:cNvSpPr>
              <a:spLocks noChangeArrowheads="1"/>
            </p:cNvSpPr>
            <p:nvPr/>
          </p:nvSpPr>
          <p:spPr bwMode="auto">
            <a:xfrm>
              <a:off x="5335" y="3172"/>
              <a:ext cx="51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67" name="Rectangle 365"/>
            <p:cNvSpPr>
              <a:spLocks noChangeArrowheads="1"/>
            </p:cNvSpPr>
            <p:nvPr/>
          </p:nvSpPr>
          <p:spPr bwMode="auto">
            <a:xfrm>
              <a:off x="5021" y="2753"/>
              <a:ext cx="51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68" name="Rectangle 366"/>
            <p:cNvSpPr>
              <a:spLocks noChangeArrowheads="1"/>
            </p:cNvSpPr>
            <p:nvPr/>
          </p:nvSpPr>
          <p:spPr bwMode="auto">
            <a:xfrm>
              <a:off x="4810" y="2753"/>
              <a:ext cx="51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69" name="Rectangle 367"/>
            <p:cNvSpPr>
              <a:spLocks noChangeArrowheads="1"/>
            </p:cNvSpPr>
            <p:nvPr/>
          </p:nvSpPr>
          <p:spPr bwMode="auto">
            <a:xfrm>
              <a:off x="4912" y="3172"/>
              <a:ext cx="51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70" name="Rectangle 368"/>
            <p:cNvSpPr>
              <a:spLocks noChangeArrowheads="1"/>
            </p:cNvSpPr>
            <p:nvPr/>
          </p:nvSpPr>
          <p:spPr bwMode="auto">
            <a:xfrm>
              <a:off x="4810" y="3172"/>
              <a:ext cx="51" cy="26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71" name="Freeform 369"/>
            <p:cNvSpPr>
              <a:spLocks/>
            </p:cNvSpPr>
            <p:nvPr/>
          </p:nvSpPr>
          <p:spPr bwMode="auto">
            <a:xfrm>
              <a:off x="5112" y="2725"/>
              <a:ext cx="74" cy="319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72" name="Freeform 370"/>
            <p:cNvSpPr>
              <a:spLocks/>
            </p:cNvSpPr>
            <p:nvPr/>
          </p:nvSpPr>
          <p:spPr bwMode="auto">
            <a:xfrm>
              <a:off x="5175" y="2725"/>
              <a:ext cx="11" cy="319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73" name="Freeform 371"/>
            <p:cNvSpPr>
              <a:spLocks/>
            </p:cNvSpPr>
            <p:nvPr/>
          </p:nvSpPr>
          <p:spPr bwMode="auto">
            <a:xfrm>
              <a:off x="5221" y="2725"/>
              <a:ext cx="69" cy="319"/>
            </a:xfrm>
            <a:custGeom>
              <a:avLst/>
              <a:gdLst>
                <a:gd name="T0" fmla="*/ 21 w 216"/>
                <a:gd name="T1" fmla="*/ 163 h 373"/>
                <a:gd name="T2" fmla="*/ 3 w 216"/>
                <a:gd name="T3" fmla="*/ 163 h 373"/>
                <a:gd name="T4" fmla="*/ 3 w 216"/>
                <a:gd name="T5" fmla="*/ 260 h 373"/>
                <a:gd name="T6" fmla="*/ 21 w 216"/>
                <a:gd name="T7" fmla="*/ 260 h 373"/>
                <a:gd name="T8" fmla="*/ 24 w 216"/>
                <a:gd name="T9" fmla="*/ 281 h 373"/>
                <a:gd name="T10" fmla="*/ 0 w 216"/>
                <a:gd name="T11" fmla="*/ 281 h 373"/>
                <a:gd name="T12" fmla="*/ 0 w 216"/>
                <a:gd name="T13" fmla="*/ 0 h 373"/>
                <a:gd name="T14" fmla="*/ 24 w 216"/>
                <a:gd name="T15" fmla="*/ 0 h 373"/>
                <a:gd name="T16" fmla="*/ 21 w 216"/>
                <a:gd name="T17" fmla="*/ 22 h 373"/>
                <a:gd name="T18" fmla="*/ 3 w 216"/>
                <a:gd name="T19" fmla="*/ 22 h 373"/>
                <a:gd name="T20" fmla="*/ 3 w 216"/>
                <a:gd name="T21" fmla="*/ 129 h 373"/>
                <a:gd name="T22" fmla="*/ 21 w 216"/>
                <a:gd name="T23" fmla="*/ 129 h 373"/>
                <a:gd name="T24" fmla="*/ 21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74" name="Freeform 372"/>
            <p:cNvSpPr>
              <a:spLocks/>
            </p:cNvSpPr>
            <p:nvPr/>
          </p:nvSpPr>
          <p:spPr bwMode="auto">
            <a:xfrm>
              <a:off x="5278" y="2725"/>
              <a:ext cx="11" cy="319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75" name="Freeform 373"/>
            <p:cNvSpPr>
              <a:spLocks/>
            </p:cNvSpPr>
            <p:nvPr/>
          </p:nvSpPr>
          <p:spPr bwMode="auto">
            <a:xfrm>
              <a:off x="5323" y="2725"/>
              <a:ext cx="74" cy="319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76" name="Freeform 374"/>
            <p:cNvSpPr>
              <a:spLocks/>
            </p:cNvSpPr>
            <p:nvPr/>
          </p:nvSpPr>
          <p:spPr bwMode="auto">
            <a:xfrm>
              <a:off x="5386" y="2725"/>
              <a:ext cx="11" cy="319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77" name="Freeform 375"/>
            <p:cNvSpPr>
              <a:spLocks/>
            </p:cNvSpPr>
            <p:nvPr/>
          </p:nvSpPr>
          <p:spPr bwMode="auto">
            <a:xfrm>
              <a:off x="5221" y="3144"/>
              <a:ext cx="69" cy="319"/>
            </a:xfrm>
            <a:custGeom>
              <a:avLst/>
              <a:gdLst>
                <a:gd name="T0" fmla="*/ 21 w 216"/>
                <a:gd name="T1" fmla="*/ 165 h 372"/>
                <a:gd name="T2" fmla="*/ 3 w 216"/>
                <a:gd name="T3" fmla="*/ 165 h 372"/>
                <a:gd name="T4" fmla="*/ 3 w 216"/>
                <a:gd name="T5" fmla="*/ 260 h 372"/>
                <a:gd name="T6" fmla="*/ 21 w 216"/>
                <a:gd name="T7" fmla="*/ 260 h 372"/>
                <a:gd name="T8" fmla="*/ 24 w 216"/>
                <a:gd name="T9" fmla="*/ 282 h 372"/>
                <a:gd name="T10" fmla="*/ 0 w 216"/>
                <a:gd name="T11" fmla="*/ 282 h 372"/>
                <a:gd name="T12" fmla="*/ 0 w 216"/>
                <a:gd name="T13" fmla="*/ 0 h 372"/>
                <a:gd name="T14" fmla="*/ 24 w 216"/>
                <a:gd name="T15" fmla="*/ 0 h 372"/>
                <a:gd name="T16" fmla="*/ 21 w 216"/>
                <a:gd name="T17" fmla="*/ 21 h 372"/>
                <a:gd name="T18" fmla="*/ 3 w 216"/>
                <a:gd name="T19" fmla="*/ 21 h 372"/>
                <a:gd name="T20" fmla="*/ 3 w 216"/>
                <a:gd name="T21" fmla="*/ 130 h 372"/>
                <a:gd name="T22" fmla="*/ 21 w 216"/>
                <a:gd name="T23" fmla="*/ 130 h 372"/>
                <a:gd name="T24" fmla="*/ 21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78" name="Freeform 376"/>
            <p:cNvSpPr>
              <a:spLocks/>
            </p:cNvSpPr>
            <p:nvPr/>
          </p:nvSpPr>
          <p:spPr bwMode="auto">
            <a:xfrm>
              <a:off x="5278" y="3144"/>
              <a:ext cx="11" cy="319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79" name="Freeform 377"/>
            <p:cNvSpPr>
              <a:spLocks/>
            </p:cNvSpPr>
            <p:nvPr/>
          </p:nvSpPr>
          <p:spPr bwMode="auto">
            <a:xfrm>
              <a:off x="5323" y="3144"/>
              <a:ext cx="74" cy="319"/>
            </a:xfrm>
            <a:custGeom>
              <a:avLst/>
              <a:gdLst>
                <a:gd name="T0" fmla="*/ 21 w 217"/>
                <a:gd name="T1" fmla="*/ 165 h 372"/>
                <a:gd name="T2" fmla="*/ 3 w 217"/>
                <a:gd name="T3" fmla="*/ 165 h 372"/>
                <a:gd name="T4" fmla="*/ 3 w 217"/>
                <a:gd name="T5" fmla="*/ 260 h 372"/>
                <a:gd name="T6" fmla="*/ 21 w 217"/>
                <a:gd name="T7" fmla="*/ 260 h 372"/>
                <a:gd name="T8" fmla="*/ 24 w 217"/>
                <a:gd name="T9" fmla="*/ 282 h 372"/>
                <a:gd name="T10" fmla="*/ 0 w 217"/>
                <a:gd name="T11" fmla="*/ 282 h 372"/>
                <a:gd name="T12" fmla="*/ 0 w 217"/>
                <a:gd name="T13" fmla="*/ 0 h 372"/>
                <a:gd name="T14" fmla="*/ 24 w 217"/>
                <a:gd name="T15" fmla="*/ 0 h 372"/>
                <a:gd name="T16" fmla="*/ 21 w 217"/>
                <a:gd name="T17" fmla="*/ 21 h 372"/>
                <a:gd name="T18" fmla="*/ 3 w 217"/>
                <a:gd name="T19" fmla="*/ 21 h 372"/>
                <a:gd name="T20" fmla="*/ 3 w 217"/>
                <a:gd name="T21" fmla="*/ 130 h 372"/>
                <a:gd name="T22" fmla="*/ 21 w 217"/>
                <a:gd name="T23" fmla="*/ 130 h 372"/>
                <a:gd name="T24" fmla="*/ 21 w 217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80" name="Freeform 378"/>
            <p:cNvSpPr>
              <a:spLocks/>
            </p:cNvSpPr>
            <p:nvPr/>
          </p:nvSpPr>
          <p:spPr bwMode="auto">
            <a:xfrm>
              <a:off x="5386" y="3144"/>
              <a:ext cx="11" cy="319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81" name="Freeform 379"/>
            <p:cNvSpPr>
              <a:spLocks/>
            </p:cNvSpPr>
            <p:nvPr/>
          </p:nvSpPr>
          <p:spPr bwMode="auto">
            <a:xfrm>
              <a:off x="5009" y="2725"/>
              <a:ext cx="74" cy="319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82" name="Freeform 380"/>
            <p:cNvSpPr>
              <a:spLocks/>
            </p:cNvSpPr>
            <p:nvPr/>
          </p:nvSpPr>
          <p:spPr bwMode="auto">
            <a:xfrm>
              <a:off x="5009" y="2725"/>
              <a:ext cx="11" cy="319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83" name="Freeform 381"/>
            <p:cNvSpPr>
              <a:spLocks/>
            </p:cNvSpPr>
            <p:nvPr/>
          </p:nvSpPr>
          <p:spPr bwMode="auto">
            <a:xfrm>
              <a:off x="4907" y="2725"/>
              <a:ext cx="69" cy="319"/>
            </a:xfrm>
            <a:custGeom>
              <a:avLst/>
              <a:gdLst>
                <a:gd name="T0" fmla="*/ 3 w 216"/>
                <a:gd name="T1" fmla="*/ 163 h 373"/>
                <a:gd name="T2" fmla="*/ 20 w 216"/>
                <a:gd name="T3" fmla="*/ 163 h 373"/>
                <a:gd name="T4" fmla="*/ 20 w 216"/>
                <a:gd name="T5" fmla="*/ 260 h 373"/>
                <a:gd name="T6" fmla="*/ 3 w 216"/>
                <a:gd name="T7" fmla="*/ 260 h 373"/>
                <a:gd name="T8" fmla="*/ 0 w 216"/>
                <a:gd name="T9" fmla="*/ 281 h 373"/>
                <a:gd name="T10" fmla="*/ 23 w 216"/>
                <a:gd name="T11" fmla="*/ 281 h 373"/>
                <a:gd name="T12" fmla="*/ 23 w 216"/>
                <a:gd name="T13" fmla="*/ 0 h 373"/>
                <a:gd name="T14" fmla="*/ 0 w 216"/>
                <a:gd name="T15" fmla="*/ 0 h 373"/>
                <a:gd name="T16" fmla="*/ 3 w 216"/>
                <a:gd name="T17" fmla="*/ 22 h 373"/>
                <a:gd name="T18" fmla="*/ 20 w 216"/>
                <a:gd name="T19" fmla="*/ 22 h 373"/>
                <a:gd name="T20" fmla="*/ 20 w 216"/>
                <a:gd name="T21" fmla="*/ 129 h 373"/>
                <a:gd name="T22" fmla="*/ 3 w 216"/>
                <a:gd name="T23" fmla="*/ 129 h 373"/>
                <a:gd name="T24" fmla="*/ 3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84" name="Freeform 382"/>
            <p:cNvSpPr>
              <a:spLocks/>
            </p:cNvSpPr>
            <p:nvPr/>
          </p:nvSpPr>
          <p:spPr bwMode="auto">
            <a:xfrm>
              <a:off x="4907" y="2725"/>
              <a:ext cx="6" cy="319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85" name="Freeform 383"/>
            <p:cNvSpPr>
              <a:spLocks/>
            </p:cNvSpPr>
            <p:nvPr/>
          </p:nvSpPr>
          <p:spPr bwMode="auto">
            <a:xfrm>
              <a:off x="4804" y="2725"/>
              <a:ext cx="69" cy="319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86" name="Freeform 384"/>
            <p:cNvSpPr>
              <a:spLocks/>
            </p:cNvSpPr>
            <p:nvPr/>
          </p:nvSpPr>
          <p:spPr bwMode="auto">
            <a:xfrm>
              <a:off x="4804" y="2725"/>
              <a:ext cx="6" cy="319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87" name="Freeform 385"/>
            <p:cNvSpPr>
              <a:spLocks/>
            </p:cNvSpPr>
            <p:nvPr/>
          </p:nvSpPr>
          <p:spPr bwMode="auto">
            <a:xfrm>
              <a:off x="4907" y="3144"/>
              <a:ext cx="69" cy="319"/>
            </a:xfrm>
            <a:custGeom>
              <a:avLst/>
              <a:gdLst>
                <a:gd name="T0" fmla="*/ 3 w 216"/>
                <a:gd name="T1" fmla="*/ 165 h 372"/>
                <a:gd name="T2" fmla="*/ 20 w 216"/>
                <a:gd name="T3" fmla="*/ 165 h 372"/>
                <a:gd name="T4" fmla="*/ 20 w 216"/>
                <a:gd name="T5" fmla="*/ 260 h 372"/>
                <a:gd name="T6" fmla="*/ 3 w 216"/>
                <a:gd name="T7" fmla="*/ 260 h 372"/>
                <a:gd name="T8" fmla="*/ 0 w 216"/>
                <a:gd name="T9" fmla="*/ 282 h 372"/>
                <a:gd name="T10" fmla="*/ 23 w 216"/>
                <a:gd name="T11" fmla="*/ 282 h 372"/>
                <a:gd name="T12" fmla="*/ 23 w 216"/>
                <a:gd name="T13" fmla="*/ 0 h 372"/>
                <a:gd name="T14" fmla="*/ 0 w 216"/>
                <a:gd name="T15" fmla="*/ 0 h 372"/>
                <a:gd name="T16" fmla="*/ 3 w 216"/>
                <a:gd name="T17" fmla="*/ 21 h 372"/>
                <a:gd name="T18" fmla="*/ 20 w 216"/>
                <a:gd name="T19" fmla="*/ 21 h 372"/>
                <a:gd name="T20" fmla="*/ 20 w 216"/>
                <a:gd name="T21" fmla="*/ 130 h 372"/>
                <a:gd name="T22" fmla="*/ 3 w 216"/>
                <a:gd name="T23" fmla="*/ 130 h 372"/>
                <a:gd name="T24" fmla="*/ 3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88" name="Freeform 386"/>
            <p:cNvSpPr>
              <a:spLocks/>
            </p:cNvSpPr>
            <p:nvPr/>
          </p:nvSpPr>
          <p:spPr bwMode="auto">
            <a:xfrm>
              <a:off x="4907" y="3144"/>
              <a:ext cx="6" cy="319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89" name="Freeform 387"/>
            <p:cNvSpPr>
              <a:spLocks/>
            </p:cNvSpPr>
            <p:nvPr/>
          </p:nvSpPr>
          <p:spPr bwMode="auto">
            <a:xfrm>
              <a:off x="4804" y="3144"/>
              <a:ext cx="69" cy="319"/>
            </a:xfrm>
            <a:custGeom>
              <a:avLst/>
              <a:gdLst>
                <a:gd name="T0" fmla="*/ 3 w 215"/>
                <a:gd name="T1" fmla="*/ 165 h 372"/>
                <a:gd name="T2" fmla="*/ 21 w 215"/>
                <a:gd name="T3" fmla="*/ 165 h 372"/>
                <a:gd name="T4" fmla="*/ 21 w 215"/>
                <a:gd name="T5" fmla="*/ 260 h 372"/>
                <a:gd name="T6" fmla="*/ 3 w 215"/>
                <a:gd name="T7" fmla="*/ 260 h 372"/>
                <a:gd name="T8" fmla="*/ 0 w 215"/>
                <a:gd name="T9" fmla="*/ 282 h 372"/>
                <a:gd name="T10" fmla="*/ 24 w 215"/>
                <a:gd name="T11" fmla="*/ 282 h 372"/>
                <a:gd name="T12" fmla="*/ 24 w 215"/>
                <a:gd name="T13" fmla="*/ 0 h 372"/>
                <a:gd name="T14" fmla="*/ 0 w 215"/>
                <a:gd name="T15" fmla="*/ 0 h 372"/>
                <a:gd name="T16" fmla="*/ 3 w 215"/>
                <a:gd name="T17" fmla="*/ 21 h 372"/>
                <a:gd name="T18" fmla="*/ 21 w 215"/>
                <a:gd name="T19" fmla="*/ 21 h 372"/>
                <a:gd name="T20" fmla="*/ 21 w 215"/>
                <a:gd name="T21" fmla="*/ 130 h 372"/>
                <a:gd name="T22" fmla="*/ 3 w 215"/>
                <a:gd name="T23" fmla="*/ 130 h 372"/>
                <a:gd name="T24" fmla="*/ 3 w 215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90" name="Freeform 388"/>
            <p:cNvSpPr>
              <a:spLocks/>
            </p:cNvSpPr>
            <p:nvPr/>
          </p:nvSpPr>
          <p:spPr bwMode="auto">
            <a:xfrm>
              <a:off x="4804" y="3144"/>
              <a:ext cx="6" cy="319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91" name="Rectangle 389"/>
            <p:cNvSpPr>
              <a:spLocks noChangeArrowheads="1"/>
            </p:cNvSpPr>
            <p:nvPr/>
          </p:nvSpPr>
          <p:spPr bwMode="auto">
            <a:xfrm>
              <a:off x="5112" y="2898"/>
              <a:ext cx="74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99" name="Rectangle 390"/>
            <p:cNvSpPr>
              <a:spLocks noChangeArrowheads="1"/>
            </p:cNvSpPr>
            <p:nvPr/>
          </p:nvSpPr>
          <p:spPr bwMode="auto">
            <a:xfrm>
              <a:off x="5221" y="2898"/>
              <a:ext cx="69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700" name="Rectangle 391"/>
            <p:cNvSpPr>
              <a:spLocks noChangeArrowheads="1"/>
            </p:cNvSpPr>
            <p:nvPr/>
          </p:nvSpPr>
          <p:spPr bwMode="auto">
            <a:xfrm>
              <a:off x="5323" y="2898"/>
              <a:ext cx="74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701" name="Rectangle 392"/>
            <p:cNvSpPr>
              <a:spLocks noChangeArrowheads="1"/>
            </p:cNvSpPr>
            <p:nvPr/>
          </p:nvSpPr>
          <p:spPr bwMode="auto">
            <a:xfrm>
              <a:off x="5009" y="2898"/>
              <a:ext cx="74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702" name="Rectangle 393"/>
            <p:cNvSpPr>
              <a:spLocks noChangeArrowheads="1"/>
            </p:cNvSpPr>
            <p:nvPr/>
          </p:nvSpPr>
          <p:spPr bwMode="auto">
            <a:xfrm>
              <a:off x="4907" y="2898"/>
              <a:ext cx="69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703" name="Rectangle 394"/>
            <p:cNvSpPr>
              <a:spLocks noChangeArrowheads="1"/>
            </p:cNvSpPr>
            <p:nvPr/>
          </p:nvSpPr>
          <p:spPr bwMode="auto">
            <a:xfrm>
              <a:off x="4804" y="2898"/>
              <a:ext cx="69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704" name="Freeform 395"/>
            <p:cNvSpPr>
              <a:spLocks/>
            </p:cNvSpPr>
            <p:nvPr/>
          </p:nvSpPr>
          <p:spPr bwMode="auto">
            <a:xfrm>
              <a:off x="4987" y="2734"/>
              <a:ext cx="11" cy="36"/>
            </a:xfrm>
            <a:custGeom>
              <a:avLst/>
              <a:gdLst>
                <a:gd name="T0" fmla="*/ 2 w 37"/>
                <a:gd name="T1" fmla="*/ 36 h 38"/>
                <a:gd name="T2" fmla="*/ 3 w 37"/>
                <a:gd name="T3" fmla="*/ 34 h 38"/>
                <a:gd name="T4" fmla="*/ 3 w 37"/>
                <a:gd name="T5" fmla="*/ 30 h 38"/>
                <a:gd name="T6" fmla="*/ 4 w 37"/>
                <a:gd name="T7" fmla="*/ 23 h 38"/>
                <a:gd name="T8" fmla="*/ 4 w 37"/>
                <a:gd name="T9" fmla="*/ 19 h 38"/>
                <a:gd name="T10" fmla="*/ 4 w 37"/>
                <a:gd name="T11" fmla="*/ 12 h 38"/>
                <a:gd name="T12" fmla="*/ 3 w 37"/>
                <a:gd name="T13" fmla="*/ 5 h 38"/>
                <a:gd name="T14" fmla="*/ 3 w 37"/>
                <a:gd name="T15" fmla="*/ 1 h 38"/>
                <a:gd name="T16" fmla="*/ 2 w 37"/>
                <a:gd name="T17" fmla="*/ 0 h 38"/>
                <a:gd name="T18" fmla="*/ 1 w 37"/>
                <a:gd name="T19" fmla="*/ 1 h 38"/>
                <a:gd name="T20" fmla="*/ 1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23 h 38"/>
                <a:gd name="T28" fmla="*/ 1 w 37"/>
                <a:gd name="T29" fmla="*/ 30 h 38"/>
                <a:gd name="T30" fmla="*/ 1 w 37"/>
                <a:gd name="T31" fmla="*/ 34 h 38"/>
                <a:gd name="T32" fmla="*/ 2 w 37"/>
                <a:gd name="T33" fmla="*/ 36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</p:grpSp>
      <p:sp>
        <p:nvSpPr>
          <p:cNvPr id="1707" name="TextBox 23"/>
          <p:cNvSpPr txBox="1"/>
          <p:nvPr/>
        </p:nvSpPr>
        <p:spPr bwMode="auto">
          <a:xfrm>
            <a:off x="911824" y="2143471"/>
            <a:ext cx="430382" cy="23743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1000" b="1"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43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3" name="Группа 1094"/>
          <p:cNvGrpSpPr>
            <a:grpSpLocks/>
          </p:cNvGrpSpPr>
          <p:nvPr/>
        </p:nvGrpSpPr>
        <p:grpSpPr bwMode="auto">
          <a:xfrm>
            <a:off x="7642173" y="5777153"/>
            <a:ext cx="2853806" cy="2403498"/>
            <a:chOff x="6817461" y="4520816"/>
            <a:chExt cx="2640240" cy="2304039"/>
          </a:xfrm>
        </p:grpSpPr>
        <p:sp>
          <p:nvSpPr>
            <p:cNvPr id="1103" name="CustomShape 88"/>
            <p:cNvSpPr/>
            <p:nvPr/>
          </p:nvSpPr>
          <p:spPr>
            <a:xfrm>
              <a:off x="7026456" y="5975456"/>
              <a:ext cx="1459772" cy="206332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grpSp>
          <p:nvGrpSpPr>
            <p:cNvPr id="14" name="Group 89"/>
            <p:cNvGrpSpPr>
              <a:grpSpLocks/>
            </p:cNvGrpSpPr>
            <p:nvPr/>
          </p:nvGrpSpPr>
          <p:grpSpPr bwMode="auto">
            <a:xfrm>
              <a:off x="6817461" y="4520816"/>
              <a:ext cx="2640240" cy="2304039"/>
              <a:chOff x="6849360" y="4542079"/>
              <a:chExt cx="2640240" cy="2304041"/>
            </a:xfrm>
          </p:grpSpPr>
          <p:grpSp>
            <p:nvGrpSpPr>
              <p:cNvPr id="15" name="Group 90"/>
              <p:cNvGrpSpPr>
                <a:grpSpLocks/>
              </p:cNvGrpSpPr>
              <p:nvPr/>
            </p:nvGrpSpPr>
            <p:grpSpPr bwMode="auto">
              <a:xfrm>
                <a:off x="6849360" y="4542079"/>
                <a:ext cx="2640240" cy="2304041"/>
                <a:chOff x="6849360" y="4542079"/>
                <a:chExt cx="2640240" cy="2304041"/>
              </a:xfrm>
            </p:grpSpPr>
            <p:sp>
              <p:nvSpPr>
                <p:cNvPr id="1793" name="CustomShape 91"/>
                <p:cNvSpPr/>
                <p:nvPr/>
              </p:nvSpPr>
              <p:spPr>
                <a:xfrm>
                  <a:off x="6889330" y="4571310"/>
                  <a:ext cx="2435992" cy="227481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794" name="CustomShape 92"/>
                <p:cNvSpPr/>
                <p:nvPr/>
              </p:nvSpPr>
              <p:spPr>
                <a:xfrm>
                  <a:off x="7358846" y="4542079"/>
                  <a:ext cx="1722702" cy="253399"/>
                </a:xfrm>
                <a:prstGeom prst="rect">
                  <a:avLst/>
                </a:prstGeom>
                <a:noFill/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161070" tIns="80535" rIns="161070" bIns="80535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661" b="1" i="1" u="none" strike="noStrike" kern="1200" cap="none" spc="-1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/>
                      <a:ea typeface="+mn-ea"/>
                      <a:cs typeface="+mn-cs"/>
                    </a:rPr>
                    <a:t>Условные обозначения</a:t>
                  </a:r>
                  <a:endParaRPr kumimoji="0" lang="ru-RU" sz="661" b="0" i="0" u="none" strike="noStrike" kern="1200" cap="none" spc="-1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95" name="CustomShape 93"/>
                <p:cNvSpPr/>
                <p:nvPr/>
              </p:nvSpPr>
              <p:spPr>
                <a:xfrm>
                  <a:off x="7348602" y="6127397"/>
                  <a:ext cx="1726116" cy="280268"/>
                </a:xfrm>
                <a:prstGeom prst="rect">
                  <a:avLst/>
                </a:prstGeom>
                <a:noFill/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796" name="CustomShape 94"/>
                <p:cNvSpPr/>
                <p:nvPr/>
              </p:nvSpPr>
              <p:spPr>
                <a:xfrm>
                  <a:off x="6849360" y="6606720"/>
                  <a:ext cx="986041" cy="165704"/>
                </a:xfrm>
                <a:prstGeom prst="rect">
                  <a:avLst/>
                </a:prstGeom>
                <a:solidFill>
                  <a:schemeClr val="bg1"/>
                </a:solidFill>
                <a:ln w="0">
                  <a:noFill/>
                </a:ln>
                <a:effectLst>
                  <a:softEdge rad="63360"/>
                </a:effectLst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84953" tIns="42476" rIns="84953" bIns="42476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566" b="1" i="0" u="none" strike="noStrike" kern="1200" cap="none" spc="-1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/>
                      <a:ea typeface="+mn-ea"/>
                      <a:cs typeface="+mn-cs"/>
                    </a:rPr>
                    <a:t>ГО Красновишерск  </a:t>
                  </a:r>
                  <a:endParaRPr kumimoji="0" lang="ru-RU" sz="566" b="0" i="0" u="none" strike="noStrike" kern="1200" cap="none" spc="-1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97" name="CustomShape 95"/>
                <p:cNvSpPr/>
                <p:nvPr/>
              </p:nvSpPr>
              <p:spPr>
                <a:xfrm>
                  <a:off x="6955915" y="5982964"/>
                  <a:ext cx="565128" cy="16334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  <p:txBody>
                <a:bodyPr lIns="84953" tIns="42476" rIns="84953" bIns="42476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661" b="0" i="0" u="none" strike="noStrike" kern="1200" cap="none" spc="-1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/>
                      <a:ea typeface="+mn-ea"/>
                      <a:cs typeface="+mn-cs"/>
                    </a:rPr>
                    <a:t>321/20</a:t>
                  </a:r>
                  <a:endParaRPr kumimoji="0" lang="ru-RU" sz="661" b="0" i="0" u="none" strike="noStrike" kern="1200" cap="none" spc="-1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98" name="CustomShape 96"/>
                <p:cNvSpPr/>
                <p:nvPr/>
              </p:nvSpPr>
              <p:spPr>
                <a:xfrm>
                  <a:off x="7524458" y="6555536"/>
                  <a:ext cx="1965142" cy="253399"/>
                </a:xfrm>
                <a:prstGeom prst="rect">
                  <a:avLst/>
                </a:prstGeom>
                <a:noFill/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161070" tIns="80535" rIns="161070" bIns="80535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661" b="0" i="0" u="none" strike="noStrike" kern="1200" cap="none" spc="-1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/>
                      <a:ea typeface="+mn-ea"/>
                      <a:cs typeface="+mn-cs"/>
                    </a:rPr>
                    <a:t>- муниципальное образование</a:t>
                  </a:r>
                  <a:endParaRPr kumimoji="0" lang="ru-RU" sz="661" b="0" i="0" u="none" strike="noStrike" kern="1200" cap="none" spc="-1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99" name="CustomShape 97"/>
                <p:cNvSpPr/>
                <p:nvPr/>
              </p:nvSpPr>
              <p:spPr>
                <a:xfrm>
                  <a:off x="7418603" y="5738805"/>
                  <a:ext cx="2035143" cy="253399"/>
                </a:xfrm>
                <a:prstGeom prst="rect">
                  <a:avLst/>
                </a:prstGeom>
                <a:noFill/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161070" tIns="80535" rIns="161070" bIns="80535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661" b="0" i="0" u="none" strike="noStrike" kern="1200" cap="none" spc="-1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/>
                      <a:ea typeface="+mn-ea"/>
                      <a:cs typeface="+mn-cs"/>
                    </a:rPr>
                    <a:t> - линии электропередач 110 кВт</a:t>
                  </a:r>
                  <a:endParaRPr kumimoji="0" lang="ru-RU" sz="661" b="0" i="0" u="none" strike="noStrike" kern="1200" cap="none" spc="-1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00" name="CustomShape 98"/>
                <p:cNvSpPr/>
                <p:nvPr/>
              </p:nvSpPr>
              <p:spPr>
                <a:xfrm>
                  <a:off x="7452750" y="5962331"/>
                  <a:ext cx="2036850" cy="253399"/>
                </a:xfrm>
                <a:prstGeom prst="rect">
                  <a:avLst/>
                </a:prstGeom>
                <a:noFill/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161070" tIns="80535" rIns="161070" bIns="80535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661" b="0" i="0" u="none" strike="noStrike" kern="1200" cap="none" spc="-1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/>
                      <a:ea typeface="+mn-ea"/>
                      <a:cs typeface="+mn-cs"/>
                    </a:rPr>
                    <a:t>- протяженность ЛЭП/ТП (шт.)</a:t>
                  </a:r>
                  <a:endParaRPr kumimoji="0" lang="ru-RU" sz="661" b="0" i="0" u="none" strike="noStrike" kern="1200" cap="none" spc="-1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789" name="CustomShape 99"/>
              <p:cNvSpPr/>
              <p:nvPr/>
            </p:nvSpPr>
            <p:spPr>
              <a:xfrm>
                <a:off x="7116404" y="6426578"/>
                <a:ext cx="247564" cy="158188"/>
              </a:xfrm>
              <a:prstGeom prst="roundRect">
                <a:avLst>
                  <a:gd name="adj" fmla="val 16667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  <a:round/>
              </a:ln>
              <a:effectLst>
                <a:outerShdw blurRad="50800" dist="37674" dir="2700000" algn="tl" rotWithShape="0">
                  <a:srgbClr val="000000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0" tIns="0" rIns="0" bIns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661" b="1" i="0" u="none" strike="noStrike" kern="1200" cap="none" spc="-1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+mn-ea"/>
                    <a:cs typeface="+mn-cs"/>
                  </a:rPr>
                  <a:t>60%</a:t>
                </a:r>
                <a:endParaRPr kumimoji="0" lang="ru-RU" sz="661" b="0" i="0" u="none" strike="noStrike" kern="1200" cap="none" spc="-1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90" name="CustomShape 100"/>
              <p:cNvSpPr/>
              <p:nvPr/>
            </p:nvSpPr>
            <p:spPr>
              <a:xfrm>
                <a:off x="7372505" y="6404226"/>
                <a:ext cx="1787580" cy="195506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100924" tIns="50631" rIns="100924" bIns="50631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661" b="0" i="0" u="none" strike="noStrike" kern="1200" cap="none" spc="-1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+mn-ea"/>
                    <a:cs typeface="+mn-cs"/>
                  </a:rPr>
                  <a:t> - износ электроэнергетических систем </a:t>
                </a:r>
                <a:endParaRPr kumimoji="0" lang="ru-RU" sz="661" b="0" i="0" u="none" strike="noStrike" kern="1200" cap="none" spc="-1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91" name="CustomShape 101"/>
              <p:cNvSpPr/>
              <p:nvPr/>
            </p:nvSpPr>
            <p:spPr>
              <a:xfrm>
                <a:off x="6955915" y="6239161"/>
                <a:ext cx="573665" cy="137555"/>
              </a:xfrm>
              <a:prstGeom prst="rect">
                <a:avLst/>
              </a:prstGeom>
              <a:solidFill>
                <a:srgbClr val="92D050"/>
              </a:solidFill>
              <a:ln w="12700">
                <a:solidFill>
                  <a:srgbClr val="000000"/>
                </a:solidFill>
                <a:miter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661" b="0" i="0" u="none" strike="noStrike" kern="1200" cap="none" spc="-1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19/330</a:t>
                </a:r>
                <a:endParaRPr kumimoji="0" lang="ru-RU" sz="661" b="0" i="0" u="none" strike="noStrike" kern="1200" cap="none" spc="-1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92" name="CustomShape 102"/>
              <p:cNvSpPr/>
              <p:nvPr/>
            </p:nvSpPr>
            <p:spPr>
              <a:xfrm>
                <a:off x="7468115" y="6180700"/>
                <a:ext cx="1439284" cy="253399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161070" tIns="80535" rIns="161070" bIns="80535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661" b="0" i="0" u="none" strike="noStrike" kern="1200" cap="none" spc="-1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+mn-ea"/>
                    <a:cs typeface="+mn-cs"/>
                  </a:rPr>
                  <a:t>- кол-во домов /населения</a:t>
                </a:r>
                <a:endParaRPr kumimoji="0" lang="ru-RU" sz="661" b="0" i="0" u="none" strike="noStrike" kern="1200" cap="none" spc="-1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191" name="CustomShape 103"/>
            <p:cNvSpPr/>
            <p:nvPr/>
          </p:nvSpPr>
          <p:spPr>
            <a:xfrm>
              <a:off x="7369631" y="4704796"/>
              <a:ext cx="1505869" cy="1849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729" tIns="45194" rIns="90729" bIns="45194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661" b="0" i="0" u="none" strike="noStrike" kern="1200" cap="none" spc="-1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+mn-ea"/>
                  <a:cs typeface="+mn-cs"/>
                </a:rPr>
                <a:t>- количество осадков, мм</a:t>
              </a:r>
              <a:endParaRPr kumimoji="0" lang="ru-RU" sz="661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94" name="CustomShape 104"/>
            <p:cNvSpPr/>
            <p:nvPr/>
          </p:nvSpPr>
          <p:spPr>
            <a:xfrm>
              <a:off x="6988822" y="4735427"/>
              <a:ext cx="383400" cy="173874"/>
            </a:xfrm>
            <a:prstGeom prst="rect">
              <a:avLst/>
            </a:prstGeom>
            <a:solidFill>
              <a:srgbClr val="376092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4904" tIns="32282" rIns="64904" bIns="32282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755" b="1" i="0" u="none" strike="noStrike" kern="1200" cap="none" spc="-1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</a:t>
              </a:r>
              <a:endParaRPr kumimoji="0" lang="ru-RU" sz="755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99" name="CustomShape 105"/>
            <p:cNvSpPr/>
            <p:nvPr/>
          </p:nvSpPr>
          <p:spPr>
            <a:xfrm>
              <a:off x="7000341" y="4941706"/>
              <a:ext cx="371881" cy="173874"/>
            </a:xfrm>
            <a:prstGeom prst="rect">
              <a:avLst/>
            </a:prstGeom>
            <a:solidFill>
              <a:srgbClr val="FF9900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4904" tIns="32282" rIns="64904" bIns="32282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755" b="1" i="0" u="none" strike="noStrike" kern="1200" cap="none" spc="-1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3</a:t>
              </a:r>
              <a:endParaRPr kumimoji="0" lang="ru-RU" sz="755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08" name="CustomShape 106"/>
            <p:cNvSpPr/>
            <p:nvPr/>
          </p:nvSpPr>
          <p:spPr>
            <a:xfrm>
              <a:off x="7369631" y="4928322"/>
              <a:ext cx="1019278" cy="1849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729" tIns="45194" rIns="90729" bIns="45194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661" b="0" i="0" u="none" strike="noStrike" kern="1200" cap="none" spc="-1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+mn-ea"/>
                  <a:cs typeface="+mn-cs"/>
                </a:rPr>
                <a:t>- порывы ветра, м/с</a:t>
              </a:r>
              <a:endParaRPr kumimoji="0" lang="ru-RU" sz="661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6" name="Group 107"/>
            <p:cNvGrpSpPr>
              <a:grpSpLocks/>
            </p:cNvGrpSpPr>
            <p:nvPr/>
          </p:nvGrpSpPr>
          <p:grpSpPr bwMode="auto">
            <a:xfrm>
              <a:off x="7109061" y="5216375"/>
              <a:ext cx="154800" cy="201600"/>
              <a:chOff x="7140960" y="5237640"/>
              <a:chExt cx="154800" cy="201600"/>
            </a:xfrm>
          </p:grpSpPr>
          <p:sp>
            <p:nvSpPr>
              <p:cNvPr id="1785" name="Line 108"/>
              <p:cNvSpPr/>
              <p:nvPr/>
            </p:nvSpPr>
            <p:spPr>
              <a:xfrm>
                <a:off x="7169332" y="5281437"/>
                <a:ext cx="0" cy="158188"/>
              </a:xfrm>
              <a:prstGeom prst="line">
                <a:avLst/>
              </a:prstGeom>
              <a:ln w="28575">
                <a:solidFill>
                  <a:schemeClr val="tx1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86" name="CustomShape 109"/>
              <p:cNvSpPr/>
              <p:nvPr/>
            </p:nvSpPr>
            <p:spPr>
              <a:xfrm>
                <a:off x="7169332" y="5255646"/>
                <a:ext cx="117805" cy="118640"/>
              </a:xfrm>
              <a:custGeom>
                <a:avLst/>
                <a:gdLst/>
                <a:ahLst/>
                <a:cxnLst/>
                <a:rect l="l" t="t" r="r" b="b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87" name="CustomShape 110"/>
              <p:cNvSpPr/>
              <p:nvPr/>
            </p:nvSpPr>
            <p:spPr>
              <a:xfrm>
                <a:off x="7148844" y="5229854"/>
                <a:ext cx="146831" cy="168505"/>
              </a:xfrm>
              <a:prstGeom prst="rect">
                <a:avLst/>
              </a:prstGeom>
              <a:noFill/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</p:grpSp>
        <p:sp>
          <p:nvSpPr>
            <p:cNvPr id="1211" name="CustomShape 111"/>
            <p:cNvSpPr/>
            <p:nvPr/>
          </p:nvSpPr>
          <p:spPr>
            <a:xfrm>
              <a:off x="7330362" y="5151848"/>
              <a:ext cx="1715872" cy="1849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729" tIns="45194" rIns="90729" bIns="45194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661" b="0" i="0" u="none" strike="noStrike" kern="1200" cap="none" spc="-1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+mn-ea"/>
                  <a:cs typeface="+mn-cs"/>
                </a:rPr>
                <a:t> - пожарно-спасательные формирования</a:t>
              </a:r>
              <a:endParaRPr kumimoji="0" lang="ru-RU" sz="661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7" name="Group 112"/>
            <p:cNvGrpSpPr>
              <a:grpSpLocks/>
            </p:cNvGrpSpPr>
            <p:nvPr/>
          </p:nvGrpSpPr>
          <p:grpSpPr bwMode="auto">
            <a:xfrm>
              <a:off x="7097901" y="5450735"/>
              <a:ext cx="139680" cy="147960"/>
              <a:chOff x="7129800" y="5472000"/>
              <a:chExt cx="139680" cy="147960"/>
            </a:xfrm>
          </p:grpSpPr>
          <p:sp>
            <p:nvSpPr>
              <p:cNvPr id="1695" name="CustomShape 113"/>
              <p:cNvSpPr/>
              <p:nvPr/>
            </p:nvSpPr>
            <p:spPr>
              <a:xfrm>
                <a:off x="7130063" y="5604690"/>
                <a:ext cx="8537" cy="15475"/>
              </a:xfrm>
              <a:custGeom>
                <a:avLst/>
                <a:gdLst/>
                <a:ahLst/>
                <a:cxnLst/>
                <a:rect l="l" t="t" r="r" b="b"/>
                <a:pathLst>
                  <a:path w="139" h="135">
                    <a:moveTo>
                      <a:pt x="0" y="135"/>
                    </a:moveTo>
                    <a:lnTo>
                      <a:pt x="0" y="92"/>
                    </a:lnTo>
                    <a:lnTo>
                      <a:pt x="46" y="92"/>
                    </a:lnTo>
                    <a:lnTo>
                      <a:pt x="46" y="47"/>
                    </a:lnTo>
                    <a:lnTo>
                      <a:pt x="92" y="47"/>
                    </a:lnTo>
                    <a:lnTo>
                      <a:pt x="92" y="0"/>
                    </a:lnTo>
                    <a:lnTo>
                      <a:pt x="139" y="0"/>
                    </a:lnTo>
                    <a:lnTo>
                      <a:pt x="139" y="135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698" name="CustomShape 114"/>
              <p:cNvSpPr/>
              <p:nvPr/>
            </p:nvSpPr>
            <p:spPr>
              <a:xfrm>
                <a:off x="7138601" y="5479172"/>
                <a:ext cx="129758" cy="140993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1278">
                    <a:moveTo>
                      <a:pt x="0" y="1278"/>
                    </a:moveTo>
                    <a:lnTo>
                      <a:pt x="0" y="103"/>
                    </a:lnTo>
                    <a:lnTo>
                      <a:pt x="753" y="103"/>
                    </a:lnTo>
                    <a:lnTo>
                      <a:pt x="754" y="93"/>
                    </a:lnTo>
                    <a:lnTo>
                      <a:pt x="757" y="82"/>
                    </a:lnTo>
                    <a:lnTo>
                      <a:pt x="763" y="72"/>
                    </a:lnTo>
                    <a:lnTo>
                      <a:pt x="769" y="63"/>
                    </a:lnTo>
                    <a:lnTo>
                      <a:pt x="779" y="55"/>
                    </a:lnTo>
                    <a:lnTo>
                      <a:pt x="790" y="46"/>
                    </a:lnTo>
                    <a:lnTo>
                      <a:pt x="803" y="38"/>
                    </a:lnTo>
                    <a:lnTo>
                      <a:pt x="817" y="30"/>
                    </a:lnTo>
                    <a:lnTo>
                      <a:pt x="833" y="24"/>
                    </a:lnTo>
                    <a:lnTo>
                      <a:pt x="849" y="18"/>
                    </a:lnTo>
                    <a:lnTo>
                      <a:pt x="867" y="13"/>
                    </a:lnTo>
                    <a:lnTo>
                      <a:pt x="887" y="8"/>
                    </a:lnTo>
                    <a:lnTo>
                      <a:pt x="907" y="5"/>
                    </a:lnTo>
                    <a:lnTo>
                      <a:pt x="928" y="3"/>
                    </a:lnTo>
                    <a:lnTo>
                      <a:pt x="950" y="0"/>
                    </a:lnTo>
                    <a:lnTo>
                      <a:pt x="972" y="0"/>
                    </a:lnTo>
                    <a:lnTo>
                      <a:pt x="995" y="0"/>
                    </a:lnTo>
                    <a:lnTo>
                      <a:pt x="1017" y="3"/>
                    </a:lnTo>
                    <a:lnTo>
                      <a:pt x="1038" y="5"/>
                    </a:lnTo>
                    <a:lnTo>
                      <a:pt x="1059" y="8"/>
                    </a:lnTo>
                    <a:lnTo>
                      <a:pt x="1078" y="13"/>
                    </a:lnTo>
                    <a:lnTo>
                      <a:pt x="1096" y="18"/>
                    </a:lnTo>
                    <a:lnTo>
                      <a:pt x="1113" y="24"/>
                    </a:lnTo>
                    <a:lnTo>
                      <a:pt x="1129" y="30"/>
                    </a:lnTo>
                    <a:lnTo>
                      <a:pt x="1143" y="38"/>
                    </a:lnTo>
                    <a:lnTo>
                      <a:pt x="1155" y="46"/>
                    </a:lnTo>
                    <a:lnTo>
                      <a:pt x="1167" y="55"/>
                    </a:lnTo>
                    <a:lnTo>
                      <a:pt x="1175" y="63"/>
                    </a:lnTo>
                    <a:lnTo>
                      <a:pt x="1183" y="72"/>
                    </a:lnTo>
                    <a:lnTo>
                      <a:pt x="1189" y="82"/>
                    </a:lnTo>
                    <a:lnTo>
                      <a:pt x="1192" y="93"/>
                    </a:lnTo>
                    <a:lnTo>
                      <a:pt x="1193" y="103"/>
                    </a:lnTo>
                    <a:lnTo>
                      <a:pt x="1946" y="103"/>
                    </a:lnTo>
                    <a:lnTo>
                      <a:pt x="1946" y="1277"/>
                    </a:lnTo>
                    <a:lnTo>
                      <a:pt x="0" y="1278"/>
                    </a:lnTo>
                    <a:close/>
                  </a:path>
                </a:pathLst>
              </a:custGeom>
              <a:solidFill>
                <a:srgbClr val="B23333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09" name="CustomShape 115"/>
              <p:cNvSpPr/>
              <p:nvPr/>
            </p:nvSpPr>
            <p:spPr>
              <a:xfrm>
                <a:off x="7222260" y="5546230"/>
                <a:ext cx="6829" cy="3439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10" name="CustomShape 116"/>
              <p:cNvSpPr/>
              <p:nvPr/>
            </p:nvSpPr>
            <p:spPr>
              <a:xfrm>
                <a:off x="7217138" y="5551388"/>
                <a:ext cx="8536" cy="5158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11" name="CustomShape 117"/>
              <p:cNvSpPr/>
              <p:nvPr/>
            </p:nvSpPr>
            <p:spPr>
              <a:xfrm>
                <a:off x="7244456" y="5539352"/>
                <a:ext cx="8536" cy="3439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12" name="CustomShape 118"/>
              <p:cNvSpPr/>
              <p:nvPr/>
            </p:nvSpPr>
            <p:spPr>
              <a:xfrm>
                <a:off x="7241041" y="5546230"/>
                <a:ext cx="8536" cy="3439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13" name="CustomShape 119"/>
              <p:cNvSpPr/>
              <p:nvPr/>
            </p:nvSpPr>
            <p:spPr>
              <a:xfrm>
                <a:off x="7241041" y="5532474"/>
                <a:ext cx="8536" cy="5159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14" name="CustomShape 120"/>
              <p:cNvSpPr/>
              <p:nvPr/>
            </p:nvSpPr>
            <p:spPr>
              <a:xfrm>
                <a:off x="7138601" y="5544511"/>
                <a:ext cx="8536" cy="3439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15" name="CustomShape 121"/>
              <p:cNvSpPr/>
              <p:nvPr/>
            </p:nvSpPr>
            <p:spPr>
              <a:xfrm>
                <a:off x="7138601" y="5537633"/>
                <a:ext cx="3415" cy="5158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16" name="CustomShape 122"/>
              <p:cNvSpPr/>
              <p:nvPr/>
            </p:nvSpPr>
            <p:spPr>
              <a:xfrm>
                <a:off x="7138601" y="5549669"/>
                <a:ext cx="3415" cy="5159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17" name="CustomShape 123"/>
              <p:cNvSpPr/>
              <p:nvPr/>
            </p:nvSpPr>
            <p:spPr>
              <a:xfrm>
                <a:off x="7172747" y="5544511"/>
                <a:ext cx="8536" cy="3439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18" name="CustomShape 124"/>
              <p:cNvSpPr/>
              <p:nvPr/>
            </p:nvSpPr>
            <p:spPr>
              <a:xfrm>
                <a:off x="7169333" y="5549669"/>
                <a:ext cx="6829" cy="5159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19" name="CustomShape 125"/>
              <p:cNvSpPr/>
              <p:nvPr/>
            </p:nvSpPr>
            <p:spPr>
              <a:xfrm>
                <a:off x="7138601" y="5592655"/>
                <a:ext cx="8536" cy="5158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20" name="CustomShape 126"/>
              <p:cNvSpPr/>
              <p:nvPr/>
            </p:nvSpPr>
            <p:spPr>
              <a:xfrm>
                <a:off x="7138601" y="5585777"/>
                <a:ext cx="3415" cy="5158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21" name="CustomShape 127"/>
              <p:cNvSpPr/>
              <p:nvPr/>
            </p:nvSpPr>
            <p:spPr>
              <a:xfrm>
                <a:off x="7138601" y="5597813"/>
                <a:ext cx="3415" cy="5159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22" name="CustomShape 128"/>
              <p:cNvSpPr/>
              <p:nvPr/>
            </p:nvSpPr>
            <p:spPr>
              <a:xfrm>
                <a:off x="7172747" y="5592655"/>
                <a:ext cx="8536" cy="5158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23" name="CustomShape 129"/>
              <p:cNvSpPr/>
              <p:nvPr/>
            </p:nvSpPr>
            <p:spPr>
              <a:xfrm>
                <a:off x="7169333" y="5597813"/>
                <a:ext cx="6829" cy="5159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24" name="CustomShape 130"/>
              <p:cNvSpPr/>
              <p:nvPr/>
            </p:nvSpPr>
            <p:spPr>
              <a:xfrm>
                <a:off x="7188113" y="5544511"/>
                <a:ext cx="29025" cy="10317"/>
              </a:xfrm>
              <a:custGeom>
                <a:avLst/>
                <a:gdLst/>
                <a:ahLst/>
                <a:cxnLst/>
                <a:rect l="l" t="t" r="r" b="b"/>
                <a:pathLst>
                  <a:path w="440" h="102">
                    <a:moveTo>
                      <a:pt x="440" y="102"/>
                    </a:moveTo>
                    <a:lnTo>
                      <a:pt x="439" y="92"/>
                    </a:lnTo>
                    <a:lnTo>
                      <a:pt x="436" y="82"/>
                    </a:lnTo>
                    <a:lnTo>
                      <a:pt x="430" y="72"/>
                    </a:lnTo>
                    <a:lnTo>
                      <a:pt x="422" y="64"/>
                    </a:lnTo>
                    <a:lnTo>
                      <a:pt x="414" y="55"/>
                    </a:lnTo>
                    <a:lnTo>
                      <a:pt x="402" y="46"/>
                    </a:lnTo>
                    <a:lnTo>
                      <a:pt x="390" y="38"/>
                    </a:lnTo>
                    <a:lnTo>
                      <a:pt x="376" y="30"/>
                    </a:lnTo>
                    <a:lnTo>
                      <a:pt x="360" y="24"/>
                    </a:lnTo>
                    <a:lnTo>
                      <a:pt x="343" y="18"/>
                    </a:lnTo>
                    <a:lnTo>
                      <a:pt x="325" y="13"/>
                    </a:lnTo>
                    <a:lnTo>
                      <a:pt x="306" y="8"/>
                    </a:lnTo>
                    <a:lnTo>
                      <a:pt x="285" y="5"/>
                    </a:lnTo>
                    <a:lnTo>
                      <a:pt x="264" y="3"/>
                    </a:lnTo>
                    <a:lnTo>
                      <a:pt x="242" y="0"/>
                    </a:lnTo>
                    <a:lnTo>
                      <a:pt x="219" y="0"/>
                    </a:lnTo>
                    <a:lnTo>
                      <a:pt x="197" y="0"/>
                    </a:lnTo>
                    <a:lnTo>
                      <a:pt x="175" y="3"/>
                    </a:lnTo>
                    <a:lnTo>
                      <a:pt x="154" y="5"/>
                    </a:lnTo>
                    <a:lnTo>
                      <a:pt x="134" y="8"/>
                    </a:lnTo>
                    <a:lnTo>
                      <a:pt x="114" y="13"/>
                    </a:lnTo>
                    <a:lnTo>
                      <a:pt x="96" y="18"/>
                    </a:lnTo>
                    <a:lnTo>
                      <a:pt x="80" y="24"/>
                    </a:lnTo>
                    <a:lnTo>
                      <a:pt x="64" y="30"/>
                    </a:lnTo>
                    <a:lnTo>
                      <a:pt x="50" y="38"/>
                    </a:lnTo>
                    <a:lnTo>
                      <a:pt x="37" y="46"/>
                    </a:lnTo>
                    <a:lnTo>
                      <a:pt x="26" y="55"/>
                    </a:lnTo>
                    <a:lnTo>
                      <a:pt x="16" y="64"/>
                    </a:lnTo>
                    <a:lnTo>
                      <a:pt x="10" y="72"/>
                    </a:lnTo>
                    <a:lnTo>
                      <a:pt x="4" y="82"/>
                    </a:lnTo>
                    <a:lnTo>
                      <a:pt x="1" y="92"/>
                    </a:lnTo>
                    <a:lnTo>
                      <a:pt x="0" y="102"/>
                    </a:lnTo>
                    <a:lnTo>
                      <a:pt x="440" y="102"/>
                    </a:lnTo>
                    <a:close/>
                  </a:path>
                </a:pathLst>
              </a:cu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25" name="CustomShape 131"/>
              <p:cNvSpPr/>
              <p:nvPr/>
            </p:nvSpPr>
            <p:spPr>
              <a:xfrm>
                <a:off x="7142015" y="5472295"/>
                <a:ext cx="122928" cy="18913"/>
              </a:xfrm>
              <a:custGeom>
                <a:avLst/>
                <a:gdLst/>
                <a:ahLst/>
                <a:cxnLst/>
                <a:rect l="l" t="t" r="r" b="b"/>
                <a:pathLst>
                  <a:path w="1847" h="168">
                    <a:moveTo>
                      <a:pt x="923" y="65"/>
                    </a:moveTo>
                    <a:lnTo>
                      <a:pt x="901" y="65"/>
                    </a:lnTo>
                    <a:lnTo>
                      <a:pt x="879" y="68"/>
                    </a:lnTo>
                    <a:lnTo>
                      <a:pt x="858" y="70"/>
                    </a:lnTo>
                    <a:lnTo>
                      <a:pt x="838" y="73"/>
                    </a:lnTo>
                    <a:lnTo>
                      <a:pt x="818" y="78"/>
                    </a:lnTo>
                    <a:lnTo>
                      <a:pt x="800" y="83"/>
                    </a:lnTo>
                    <a:lnTo>
                      <a:pt x="784" y="89"/>
                    </a:lnTo>
                    <a:lnTo>
                      <a:pt x="768" y="95"/>
                    </a:lnTo>
                    <a:lnTo>
                      <a:pt x="754" y="103"/>
                    </a:lnTo>
                    <a:lnTo>
                      <a:pt x="741" y="111"/>
                    </a:lnTo>
                    <a:lnTo>
                      <a:pt x="730" y="120"/>
                    </a:lnTo>
                    <a:lnTo>
                      <a:pt x="720" y="128"/>
                    </a:lnTo>
                    <a:lnTo>
                      <a:pt x="714" y="137"/>
                    </a:lnTo>
                    <a:lnTo>
                      <a:pt x="708" y="147"/>
                    </a:lnTo>
                    <a:lnTo>
                      <a:pt x="705" y="158"/>
                    </a:lnTo>
                    <a:lnTo>
                      <a:pt x="704" y="168"/>
                    </a:lnTo>
                    <a:lnTo>
                      <a:pt x="0" y="168"/>
                    </a:lnTo>
                    <a:lnTo>
                      <a:pt x="0" y="116"/>
                    </a:lnTo>
                    <a:lnTo>
                      <a:pt x="7" y="116"/>
                    </a:lnTo>
                    <a:lnTo>
                      <a:pt x="27" y="116"/>
                    </a:lnTo>
                    <a:lnTo>
                      <a:pt x="57" y="116"/>
                    </a:lnTo>
                    <a:lnTo>
                      <a:pt x="97" y="116"/>
                    </a:lnTo>
                    <a:lnTo>
                      <a:pt x="145" y="116"/>
                    </a:lnTo>
                    <a:lnTo>
                      <a:pt x="197" y="116"/>
                    </a:lnTo>
                    <a:lnTo>
                      <a:pt x="254" y="116"/>
                    </a:lnTo>
                    <a:lnTo>
                      <a:pt x="313" y="116"/>
                    </a:lnTo>
                    <a:lnTo>
                      <a:pt x="373" y="116"/>
                    </a:lnTo>
                    <a:lnTo>
                      <a:pt x="431" y="116"/>
                    </a:lnTo>
                    <a:lnTo>
                      <a:pt x="486" y="116"/>
                    </a:lnTo>
                    <a:lnTo>
                      <a:pt x="537" y="116"/>
                    </a:lnTo>
                    <a:lnTo>
                      <a:pt x="582" y="116"/>
                    </a:lnTo>
                    <a:lnTo>
                      <a:pt x="617" y="116"/>
                    </a:lnTo>
                    <a:lnTo>
                      <a:pt x="644" y="116"/>
                    </a:lnTo>
                    <a:lnTo>
                      <a:pt x="658" y="116"/>
                    </a:lnTo>
                    <a:lnTo>
                      <a:pt x="666" y="105"/>
                    </a:lnTo>
                    <a:lnTo>
                      <a:pt x="675" y="94"/>
                    </a:lnTo>
                    <a:lnTo>
                      <a:pt x="686" y="83"/>
                    </a:lnTo>
                    <a:lnTo>
                      <a:pt x="698" y="72"/>
                    </a:lnTo>
                    <a:lnTo>
                      <a:pt x="713" y="62"/>
                    </a:lnTo>
                    <a:lnTo>
                      <a:pt x="727" y="53"/>
                    </a:lnTo>
                    <a:lnTo>
                      <a:pt x="744" y="43"/>
                    </a:lnTo>
                    <a:lnTo>
                      <a:pt x="760" y="35"/>
                    </a:lnTo>
                    <a:lnTo>
                      <a:pt x="778" y="28"/>
                    </a:lnTo>
                    <a:lnTo>
                      <a:pt x="797" y="21"/>
                    </a:lnTo>
                    <a:lnTo>
                      <a:pt x="817" y="14"/>
                    </a:lnTo>
                    <a:lnTo>
                      <a:pt x="838" y="10"/>
                    </a:lnTo>
                    <a:lnTo>
                      <a:pt x="858" y="6"/>
                    </a:lnTo>
                    <a:lnTo>
                      <a:pt x="880" y="2"/>
                    </a:lnTo>
                    <a:lnTo>
                      <a:pt x="901" y="1"/>
                    </a:lnTo>
                    <a:lnTo>
                      <a:pt x="923" y="0"/>
                    </a:lnTo>
                    <a:lnTo>
                      <a:pt x="946" y="1"/>
                    </a:lnTo>
                    <a:lnTo>
                      <a:pt x="968" y="2"/>
                    </a:lnTo>
                    <a:lnTo>
                      <a:pt x="989" y="6"/>
                    </a:lnTo>
                    <a:lnTo>
                      <a:pt x="1010" y="10"/>
                    </a:lnTo>
                    <a:lnTo>
                      <a:pt x="1030" y="14"/>
                    </a:lnTo>
                    <a:lnTo>
                      <a:pt x="1050" y="21"/>
                    </a:lnTo>
                    <a:lnTo>
                      <a:pt x="1069" y="28"/>
                    </a:lnTo>
                    <a:lnTo>
                      <a:pt x="1088" y="35"/>
                    </a:lnTo>
                    <a:lnTo>
                      <a:pt x="1104" y="43"/>
                    </a:lnTo>
                    <a:lnTo>
                      <a:pt x="1121" y="53"/>
                    </a:lnTo>
                    <a:lnTo>
                      <a:pt x="1135" y="62"/>
                    </a:lnTo>
                    <a:lnTo>
                      <a:pt x="1149" y="72"/>
                    </a:lnTo>
                    <a:lnTo>
                      <a:pt x="1161" y="83"/>
                    </a:lnTo>
                    <a:lnTo>
                      <a:pt x="1172" y="94"/>
                    </a:lnTo>
                    <a:lnTo>
                      <a:pt x="1181" y="105"/>
                    </a:lnTo>
                    <a:lnTo>
                      <a:pt x="1189" y="116"/>
                    </a:lnTo>
                    <a:lnTo>
                      <a:pt x="1203" y="116"/>
                    </a:lnTo>
                    <a:lnTo>
                      <a:pt x="1230" y="116"/>
                    </a:lnTo>
                    <a:lnTo>
                      <a:pt x="1265" y="116"/>
                    </a:lnTo>
                    <a:lnTo>
                      <a:pt x="1309" y="116"/>
                    </a:lnTo>
                    <a:lnTo>
                      <a:pt x="1360" y="116"/>
                    </a:lnTo>
                    <a:lnTo>
                      <a:pt x="1416" y="116"/>
                    </a:lnTo>
                    <a:lnTo>
                      <a:pt x="1475" y="116"/>
                    </a:lnTo>
                    <a:lnTo>
                      <a:pt x="1535" y="116"/>
                    </a:lnTo>
                    <a:lnTo>
                      <a:pt x="1593" y="116"/>
                    </a:lnTo>
                    <a:lnTo>
                      <a:pt x="1650" y="116"/>
                    </a:lnTo>
                    <a:lnTo>
                      <a:pt x="1703" y="116"/>
                    </a:lnTo>
                    <a:lnTo>
                      <a:pt x="1751" y="116"/>
                    </a:lnTo>
                    <a:lnTo>
                      <a:pt x="1791" y="116"/>
                    </a:lnTo>
                    <a:lnTo>
                      <a:pt x="1821" y="116"/>
                    </a:lnTo>
                    <a:lnTo>
                      <a:pt x="1841" y="116"/>
                    </a:lnTo>
                    <a:lnTo>
                      <a:pt x="1847" y="116"/>
                    </a:lnTo>
                    <a:lnTo>
                      <a:pt x="1847" y="168"/>
                    </a:lnTo>
                    <a:lnTo>
                      <a:pt x="1144" y="168"/>
                    </a:lnTo>
                    <a:lnTo>
                      <a:pt x="1143" y="158"/>
                    </a:lnTo>
                    <a:lnTo>
                      <a:pt x="1140" y="147"/>
                    </a:lnTo>
                    <a:lnTo>
                      <a:pt x="1134" y="137"/>
                    </a:lnTo>
                    <a:lnTo>
                      <a:pt x="1126" y="128"/>
                    </a:lnTo>
                    <a:lnTo>
                      <a:pt x="1118" y="120"/>
                    </a:lnTo>
                    <a:lnTo>
                      <a:pt x="1106" y="111"/>
                    </a:lnTo>
                    <a:lnTo>
                      <a:pt x="1094" y="103"/>
                    </a:lnTo>
                    <a:lnTo>
                      <a:pt x="1080" y="95"/>
                    </a:lnTo>
                    <a:lnTo>
                      <a:pt x="1064" y="89"/>
                    </a:lnTo>
                    <a:lnTo>
                      <a:pt x="1047" y="83"/>
                    </a:lnTo>
                    <a:lnTo>
                      <a:pt x="1029" y="78"/>
                    </a:lnTo>
                    <a:lnTo>
                      <a:pt x="1010" y="73"/>
                    </a:lnTo>
                    <a:lnTo>
                      <a:pt x="989" y="70"/>
                    </a:lnTo>
                    <a:lnTo>
                      <a:pt x="968" y="68"/>
                    </a:lnTo>
                    <a:lnTo>
                      <a:pt x="946" y="65"/>
                    </a:lnTo>
                    <a:lnTo>
                      <a:pt x="923" y="65"/>
                    </a:lnTo>
                    <a:close/>
                  </a:path>
                </a:pathLst>
              </a:cu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26" name="CustomShape 132"/>
              <p:cNvSpPr/>
              <p:nvPr/>
            </p:nvSpPr>
            <p:spPr>
              <a:xfrm>
                <a:off x="7264944" y="5482611"/>
                <a:ext cx="5121" cy="15474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27" name="CustomShape 133"/>
              <p:cNvSpPr/>
              <p:nvPr/>
            </p:nvSpPr>
            <p:spPr>
              <a:xfrm>
                <a:off x="7136893" y="5482611"/>
                <a:ext cx="5123" cy="15474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28" name="CustomShape 134"/>
              <p:cNvSpPr/>
              <p:nvPr/>
            </p:nvSpPr>
            <p:spPr>
              <a:xfrm>
                <a:off x="7189821" y="5554827"/>
                <a:ext cx="27317" cy="41266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29" name="CustomShape 135"/>
              <p:cNvSpPr/>
              <p:nvPr/>
            </p:nvSpPr>
            <p:spPr>
              <a:xfrm>
                <a:off x="7189821" y="5597813"/>
                <a:ext cx="27317" cy="172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30" name="CustomShape 136"/>
              <p:cNvSpPr/>
              <p:nvPr/>
            </p:nvSpPr>
            <p:spPr>
              <a:xfrm>
                <a:off x="7189821" y="5604690"/>
                <a:ext cx="27317" cy="172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31" name="CustomShape 137"/>
              <p:cNvSpPr/>
              <p:nvPr/>
            </p:nvSpPr>
            <p:spPr>
              <a:xfrm>
                <a:off x="7189821" y="5613288"/>
                <a:ext cx="27317" cy="1719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32" name="CustomShape 138"/>
              <p:cNvSpPr/>
              <p:nvPr/>
            </p:nvSpPr>
            <p:spPr>
              <a:xfrm>
                <a:off x="7203479" y="5558266"/>
                <a:ext cx="11951" cy="39546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33" name="CustomShape 139"/>
              <p:cNvSpPr/>
              <p:nvPr/>
            </p:nvSpPr>
            <p:spPr>
              <a:xfrm>
                <a:off x="7203479" y="5558266"/>
                <a:ext cx="11951" cy="39546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34" name="CustomShape 140"/>
              <p:cNvSpPr/>
              <p:nvPr/>
            </p:nvSpPr>
            <p:spPr>
              <a:xfrm>
                <a:off x="7191528" y="5558266"/>
                <a:ext cx="10244" cy="39546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35" name="CustomShape 141"/>
              <p:cNvSpPr/>
              <p:nvPr/>
            </p:nvSpPr>
            <p:spPr>
              <a:xfrm>
                <a:off x="7203479" y="5580618"/>
                <a:ext cx="11951" cy="3439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36" name="CustomShape 142"/>
              <p:cNvSpPr/>
              <p:nvPr/>
            </p:nvSpPr>
            <p:spPr>
              <a:xfrm>
                <a:off x="7217138" y="5587496"/>
                <a:ext cx="6829" cy="3267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37" name="CustomShape 143"/>
              <p:cNvSpPr/>
              <p:nvPr/>
            </p:nvSpPr>
            <p:spPr>
              <a:xfrm>
                <a:off x="7182991" y="5587496"/>
                <a:ext cx="6829" cy="3267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38" name="CustomShape 144"/>
              <p:cNvSpPr/>
              <p:nvPr/>
            </p:nvSpPr>
            <p:spPr>
              <a:xfrm>
                <a:off x="7189821" y="5599533"/>
                <a:ext cx="27317" cy="5158"/>
              </a:xfrm>
              <a:prstGeom prst="rect">
                <a:avLst/>
              </a:prstGeom>
              <a:solidFill>
                <a:srgbClr val="B23333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39" name="CustomShape 145"/>
              <p:cNvSpPr/>
              <p:nvPr/>
            </p:nvSpPr>
            <p:spPr>
              <a:xfrm>
                <a:off x="7189821" y="5606410"/>
                <a:ext cx="27317" cy="5158"/>
              </a:xfrm>
              <a:prstGeom prst="rect">
                <a:avLst/>
              </a:prstGeom>
              <a:solidFill>
                <a:srgbClr val="B23333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40" name="CustomShape 146"/>
              <p:cNvSpPr/>
              <p:nvPr/>
            </p:nvSpPr>
            <p:spPr>
              <a:xfrm>
                <a:off x="7189821" y="5615007"/>
                <a:ext cx="27317" cy="5159"/>
              </a:xfrm>
              <a:prstGeom prst="rect">
                <a:avLst/>
              </a:prstGeom>
              <a:solidFill>
                <a:srgbClr val="B23333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41" name="CustomShape 147"/>
              <p:cNvSpPr/>
              <p:nvPr/>
            </p:nvSpPr>
            <p:spPr>
              <a:xfrm>
                <a:off x="7203479" y="5580618"/>
                <a:ext cx="11951" cy="3439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42" name="CustomShape 148"/>
              <p:cNvSpPr/>
              <p:nvPr/>
            </p:nvSpPr>
            <p:spPr>
              <a:xfrm>
                <a:off x="7191528" y="5580618"/>
                <a:ext cx="10244" cy="3439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43" name="CustomShape 149"/>
              <p:cNvSpPr/>
              <p:nvPr/>
            </p:nvSpPr>
            <p:spPr>
              <a:xfrm>
                <a:off x="7203479" y="5573741"/>
                <a:ext cx="3415" cy="6878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44" name="CustomShape 150"/>
              <p:cNvSpPr/>
              <p:nvPr/>
            </p:nvSpPr>
            <p:spPr>
              <a:xfrm>
                <a:off x="7200065" y="5573741"/>
                <a:ext cx="1707" cy="6878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45" name="CustomShape 151"/>
              <p:cNvSpPr/>
              <p:nvPr/>
            </p:nvSpPr>
            <p:spPr>
              <a:xfrm>
                <a:off x="7203479" y="5584057"/>
                <a:ext cx="11951" cy="3439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46" name="CustomShape 152"/>
              <p:cNvSpPr/>
              <p:nvPr/>
            </p:nvSpPr>
            <p:spPr>
              <a:xfrm>
                <a:off x="7191528" y="5584057"/>
                <a:ext cx="10244" cy="3439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47" name="CustomShape 153"/>
              <p:cNvSpPr/>
              <p:nvPr/>
            </p:nvSpPr>
            <p:spPr>
              <a:xfrm>
                <a:off x="7217138" y="5604690"/>
                <a:ext cx="6829" cy="3439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48" name="CustomShape 154"/>
              <p:cNvSpPr/>
              <p:nvPr/>
            </p:nvSpPr>
            <p:spPr>
              <a:xfrm>
                <a:off x="7182991" y="5604690"/>
                <a:ext cx="6829" cy="3439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49" name="CustomShape 155"/>
              <p:cNvSpPr/>
              <p:nvPr/>
            </p:nvSpPr>
            <p:spPr>
              <a:xfrm>
                <a:off x="7251285" y="5503244"/>
                <a:ext cx="10244" cy="32669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50" name="CustomShape 156"/>
              <p:cNvSpPr/>
              <p:nvPr/>
            </p:nvSpPr>
            <p:spPr>
              <a:xfrm>
                <a:off x="7229089" y="5554827"/>
                <a:ext cx="10244" cy="34389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51" name="CustomShape 157"/>
              <p:cNvSpPr/>
              <p:nvPr/>
            </p:nvSpPr>
            <p:spPr>
              <a:xfrm>
                <a:off x="7167625" y="5503244"/>
                <a:ext cx="8537" cy="32669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52" name="CustomShape 158"/>
              <p:cNvSpPr/>
              <p:nvPr/>
            </p:nvSpPr>
            <p:spPr>
              <a:xfrm>
                <a:off x="7208601" y="5503244"/>
                <a:ext cx="10244" cy="32669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53" name="CustomShape 159"/>
              <p:cNvSpPr/>
              <p:nvPr/>
            </p:nvSpPr>
            <p:spPr>
              <a:xfrm>
                <a:off x="7229089" y="5503244"/>
                <a:ext cx="10244" cy="32669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54" name="CustomShape 160"/>
              <p:cNvSpPr/>
              <p:nvPr/>
            </p:nvSpPr>
            <p:spPr>
              <a:xfrm>
                <a:off x="7251285" y="5554827"/>
                <a:ext cx="10244" cy="34389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55" name="CustomShape 161"/>
              <p:cNvSpPr/>
              <p:nvPr/>
            </p:nvSpPr>
            <p:spPr>
              <a:xfrm>
                <a:off x="7188113" y="5503244"/>
                <a:ext cx="10244" cy="32669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56" name="CustomShape 162"/>
              <p:cNvSpPr/>
              <p:nvPr/>
            </p:nvSpPr>
            <p:spPr>
              <a:xfrm>
                <a:off x="7147137" y="5503244"/>
                <a:ext cx="8537" cy="32669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57" name="CustomShape 163"/>
              <p:cNvSpPr/>
              <p:nvPr/>
            </p:nvSpPr>
            <p:spPr>
              <a:xfrm>
                <a:off x="7167625" y="5554827"/>
                <a:ext cx="8537" cy="34389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58" name="CustomShape 164"/>
              <p:cNvSpPr/>
              <p:nvPr/>
            </p:nvSpPr>
            <p:spPr>
              <a:xfrm>
                <a:off x="7147137" y="5554827"/>
                <a:ext cx="8537" cy="34389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59" name="CustomShape 165"/>
              <p:cNvSpPr/>
              <p:nvPr/>
            </p:nvSpPr>
            <p:spPr>
              <a:xfrm>
                <a:off x="7206894" y="5499806"/>
                <a:ext cx="13659" cy="39546"/>
              </a:xfrm>
              <a:custGeom>
                <a:avLst/>
                <a:gdLst/>
                <a:ahLst/>
                <a:cxnLst/>
                <a:rect l="l" t="t" r="r" b="b"/>
                <a:pathLst>
                  <a:path w="217" h="373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8" y="344"/>
                    </a:lnTo>
                    <a:lnTo>
                      <a:pt x="217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60" name="CustomShape 166"/>
              <p:cNvSpPr/>
              <p:nvPr/>
            </p:nvSpPr>
            <p:spPr>
              <a:xfrm>
                <a:off x="7218845" y="5499806"/>
                <a:ext cx="1708" cy="39546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61" name="CustomShape 167"/>
              <p:cNvSpPr/>
              <p:nvPr/>
            </p:nvSpPr>
            <p:spPr>
              <a:xfrm>
                <a:off x="7227382" y="5499806"/>
                <a:ext cx="13659" cy="39546"/>
              </a:xfrm>
              <a:custGeom>
                <a:avLst/>
                <a:gdLst/>
                <a:ahLst/>
                <a:cxnLst/>
                <a:rect l="l" t="t" r="r" b="b"/>
                <a:pathLst>
                  <a:path w="216" h="373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7" y="344"/>
                    </a:lnTo>
                    <a:lnTo>
                      <a:pt x="216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6" y="0"/>
                    </a:lnTo>
                    <a:lnTo>
                      <a:pt x="187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7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62" name="CustomShape 168"/>
              <p:cNvSpPr/>
              <p:nvPr/>
            </p:nvSpPr>
            <p:spPr>
              <a:xfrm>
                <a:off x="7239333" y="5499806"/>
                <a:ext cx="1708" cy="39546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63" name="CustomShape 169"/>
              <p:cNvSpPr/>
              <p:nvPr/>
            </p:nvSpPr>
            <p:spPr>
              <a:xfrm>
                <a:off x="7249577" y="5499806"/>
                <a:ext cx="13659" cy="39546"/>
              </a:xfrm>
              <a:custGeom>
                <a:avLst/>
                <a:gdLst/>
                <a:ahLst/>
                <a:cxnLst/>
                <a:rect l="l" t="t" r="r" b="b"/>
                <a:pathLst>
                  <a:path w="217" h="373">
                    <a:moveTo>
                      <a:pt x="188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8" y="344"/>
                    </a:lnTo>
                    <a:lnTo>
                      <a:pt x="217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8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64" name="CustomShape 170"/>
              <p:cNvSpPr/>
              <p:nvPr/>
            </p:nvSpPr>
            <p:spPr>
              <a:xfrm>
                <a:off x="7261529" y="5499806"/>
                <a:ext cx="1707" cy="39546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65" name="CustomShape 171"/>
              <p:cNvSpPr/>
              <p:nvPr/>
            </p:nvSpPr>
            <p:spPr>
              <a:xfrm>
                <a:off x="7227382" y="5551388"/>
                <a:ext cx="13659" cy="41266"/>
              </a:xfrm>
              <a:custGeom>
                <a:avLst/>
                <a:gdLst/>
                <a:ahLst/>
                <a:cxnLst/>
                <a:rect l="l" t="t" r="r" b="b"/>
                <a:pathLst>
                  <a:path w="216" h="372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3"/>
                    </a:lnTo>
                    <a:lnTo>
                      <a:pt x="187" y="343"/>
                    </a:lnTo>
                    <a:lnTo>
                      <a:pt x="216" y="372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16" y="0"/>
                    </a:lnTo>
                    <a:lnTo>
                      <a:pt x="187" y="27"/>
                    </a:lnTo>
                    <a:lnTo>
                      <a:pt x="29" y="27"/>
                    </a:lnTo>
                    <a:lnTo>
                      <a:pt x="29" y="171"/>
                    </a:lnTo>
                    <a:lnTo>
                      <a:pt x="187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66" name="CustomShape 172"/>
              <p:cNvSpPr/>
              <p:nvPr/>
            </p:nvSpPr>
            <p:spPr>
              <a:xfrm>
                <a:off x="7239333" y="5551388"/>
                <a:ext cx="1708" cy="41266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2">
                    <a:moveTo>
                      <a:pt x="0" y="27"/>
                    </a:moveTo>
                    <a:lnTo>
                      <a:pt x="0" y="343"/>
                    </a:lnTo>
                    <a:lnTo>
                      <a:pt x="29" y="372"/>
                    </a:lnTo>
                    <a:lnTo>
                      <a:pt x="29" y="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67" name="CustomShape 173"/>
              <p:cNvSpPr/>
              <p:nvPr/>
            </p:nvSpPr>
            <p:spPr>
              <a:xfrm>
                <a:off x="7249577" y="5551388"/>
                <a:ext cx="13659" cy="41266"/>
              </a:xfrm>
              <a:custGeom>
                <a:avLst/>
                <a:gdLst/>
                <a:ahLst/>
                <a:cxnLst/>
                <a:rect l="l" t="t" r="r" b="b"/>
                <a:pathLst>
                  <a:path w="217" h="372">
                    <a:moveTo>
                      <a:pt x="188" y="217"/>
                    </a:moveTo>
                    <a:lnTo>
                      <a:pt x="29" y="217"/>
                    </a:lnTo>
                    <a:lnTo>
                      <a:pt x="29" y="343"/>
                    </a:lnTo>
                    <a:lnTo>
                      <a:pt x="188" y="343"/>
                    </a:lnTo>
                    <a:lnTo>
                      <a:pt x="217" y="372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7"/>
                    </a:lnTo>
                    <a:lnTo>
                      <a:pt x="29" y="27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8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68" name="CustomShape 174"/>
              <p:cNvSpPr/>
              <p:nvPr/>
            </p:nvSpPr>
            <p:spPr>
              <a:xfrm>
                <a:off x="7261529" y="5551388"/>
                <a:ext cx="1707" cy="41266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2">
                    <a:moveTo>
                      <a:pt x="0" y="27"/>
                    </a:moveTo>
                    <a:lnTo>
                      <a:pt x="0" y="343"/>
                    </a:lnTo>
                    <a:lnTo>
                      <a:pt x="29" y="372"/>
                    </a:lnTo>
                    <a:lnTo>
                      <a:pt x="29" y="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69" name="CustomShape 175"/>
              <p:cNvSpPr/>
              <p:nvPr/>
            </p:nvSpPr>
            <p:spPr>
              <a:xfrm>
                <a:off x="7186406" y="5499806"/>
                <a:ext cx="13659" cy="39546"/>
              </a:xfrm>
              <a:custGeom>
                <a:avLst/>
                <a:gdLst/>
                <a:ahLst/>
                <a:cxnLst/>
                <a:rect l="l" t="t" r="r" b="b"/>
                <a:pathLst>
                  <a:path w="215" h="373">
                    <a:moveTo>
                      <a:pt x="29" y="217"/>
                    </a:moveTo>
                    <a:lnTo>
                      <a:pt x="187" y="217"/>
                    </a:lnTo>
                    <a:lnTo>
                      <a:pt x="187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5" y="373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7" y="29"/>
                    </a:lnTo>
                    <a:lnTo>
                      <a:pt x="187" y="171"/>
                    </a:lnTo>
                    <a:lnTo>
                      <a:pt x="29" y="171"/>
                    </a:lnTo>
                    <a:lnTo>
                      <a:pt x="29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70" name="CustomShape 176"/>
              <p:cNvSpPr/>
              <p:nvPr/>
            </p:nvSpPr>
            <p:spPr>
              <a:xfrm>
                <a:off x="7186406" y="5499806"/>
                <a:ext cx="1707" cy="39546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71" name="CustomShape 177"/>
              <p:cNvSpPr/>
              <p:nvPr/>
            </p:nvSpPr>
            <p:spPr>
              <a:xfrm>
                <a:off x="7165918" y="5499806"/>
                <a:ext cx="13659" cy="39546"/>
              </a:xfrm>
              <a:custGeom>
                <a:avLst/>
                <a:gdLst/>
                <a:ahLst/>
                <a:cxnLst/>
                <a:rect l="l" t="t" r="r" b="b"/>
                <a:pathLst>
                  <a:path w="216" h="373">
                    <a:moveTo>
                      <a:pt x="29" y="217"/>
                    </a:moveTo>
                    <a:lnTo>
                      <a:pt x="186" y="217"/>
                    </a:lnTo>
                    <a:lnTo>
                      <a:pt x="186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6" y="373"/>
                    </a:lnTo>
                    <a:lnTo>
                      <a:pt x="216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6" y="29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9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72" name="CustomShape 178"/>
              <p:cNvSpPr/>
              <p:nvPr/>
            </p:nvSpPr>
            <p:spPr>
              <a:xfrm>
                <a:off x="7165918" y="5499806"/>
                <a:ext cx="0" cy="39546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73" name="CustomShape 179"/>
              <p:cNvSpPr/>
              <p:nvPr/>
            </p:nvSpPr>
            <p:spPr>
              <a:xfrm>
                <a:off x="7143722" y="5499806"/>
                <a:ext cx="15367" cy="39546"/>
              </a:xfrm>
              <a:custGeom>
                <a:avLst/>
                <a:gdLst/>
                <a:ahLst/>
                <a:cxnLst/>
                <a:rect l="l" t="t" r="r" b="b"/>
                <a:pathLst>
                  <a:path w="215" h="373">
                    <a:moveTo>
                      <a:pt x="28" y="217"/>
                    </a:moveTo>
                    <a:lnTo>
                      <a:pt x="186" y="217"/>
                    </a:lnTo>
                    <a:lnTo>
                      <a:pt x="186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5" y="373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6" y="29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8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74" name="CustomShape 180"/>
              <p:cNvSpPr/>
              <p:nvPr/>
            </p:nvSpPr>
            <p:spPr>
              <a:xfrm>
                <a:off x="7143722" y="5499806"/>
                <a:ext cx="3415" cy="39546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75" name="CustomShape 181"/>
              <p:cNvSpPr/>
              <p:nvPr/>
            </p:nvSpPr>
            <p:spPr>
              <a:xfrm>
                <a:off x="7165918" y="5551388"/>
                <a:ext cx="0" cy="41266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2">
                    <a:moveTo>
                      <a:pt x="29" y="27"/>
                    </a:moveTo>
                    <a:lnTo>
                      <a:pt x="29" y="343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9" y="2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76" name="CustomShape 182"/>
              <p:cNvSpPr/>
              <p:nvPr/>
            </p:nvSpPr>
            <p:spPr>
              <a:xfrm>
                <a:off x="7143722" y="5551388"/>
                <a:ext cx="15367" cy="41266"/>
              </a:xfrm>
              <a:custGeom>
                <a:avLst/>
                <a:gdLst/>
                <a:ahLst/>
                <a:cxnLst/>
                <a:rect l="l" t="t" r="r" b="b"/>
                <a:pathLst>
                  <a:path w="215" h="372">
                    <a:moveTo>
                      <a:pt x="28" y="217"/>
                    </a:moveTo>
                    <a:lnTo>
                      <a:pt x="186" y="217"/>
                    </a:lnTo>
                    <a:lnTo>
                      <a:pt x="186" y="343"/>
                    </a:lnTo>
                    <a:lnTo>
                      <a:pt x="29" y="343"/>
                    </a:lnTo>
                    <a:lnTo>
                      <a:pt x="0" y="372"/>
                    </a:lnTo>
                    <a:lnTo>
                      <a:pt x="215" y="372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7"/>
                    </a:lnTo>
                    <a:lnTo>
                      <a:pt x="186" y="27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8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77" name="CustomShape 183"/>
              <p:cNvSpPr/>
              <p:nvPr/>
            </p:nvSpPr>
            <p:spPr>
              <a:xfrm>
                <a:off x="7143722" y="5551388"/>
                <a:ext cx="3415" cy="41266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2">
                    <a:moveTo>
                      <a:pt x="29" y="27"/>
                    </a:moveTo>
                    <a:lnTo>
                      <a:pt x="29" y="343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9" y="2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78" name="CustomShape 184"/>
              <p:cNvSpPr/>
              <p:nvPr/>
            </p:nvSpPr>
            <p:spPr>
              <a:xfrm>
                <a:off x="7206894" y="5522158"/>
                <a:ext cx="13659" cy="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79" name="CustomShape 185"/>
              <p:cNvSpPr/>
              <p:nvPr/>
            </p:nvSpPr>
            <p:spPr>
              <a:xfrm>
                <a:off x="7227382" y="5522158"/>
                <a:ext cx="13659" cy="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80" name="CustomShape 186"/>
              <p:cNvSpPr/>
              <p:nvPr/>
            </p:nvSpPr>
            <p:spPr>
              <a:xfrm>
                <a:off x="7249577" y="5522158"/>
                <a:ext cx="13659" cy="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81" name="CustomShape 187"/>
              <p:cNvSpPr/>
              <p:nvPr/>
            </p:nvSpPr>
            <p:spPr>
              <a:xfrm>
                <a:off x="7186406" y="5522158"/>
                <a:ext cx="13659" cy="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82" name="CustomShape 188"/>
              <p:cNvSpPr/>
              <p:nvPr/>
            </p:nvSpPr>
            <p:spPr>
              <a:xfrm>
                <a:off x="7165918" y="5522158"/>
                <a:ext cx="13659" cy="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83" name="CustomShape 189"/>
              <p:cNvSpPr/>
              <p:nvPr/>
            </p:nvSpPr>
            <p:spPr>
              <a:xfrm>
                <a:off x="7143722" y="5522158"/>
                <a:ext cx="15367" cy="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84" name="CustomShape 190"/>
              <p:cNvSpPr/>
              <p:nvPr/>
            </p:nvSpPr>
            <p:spPr>
              <a:xfrm>
                <a:off x="7181284" y="5501524"/>
                <a:ext cx="1708" cy="3439"/>
              </a:xfrm>
              <a:custGeom>
                <a:avLst/>
                <a:gdLst/>
                <a:ahLst/>
                <a:cxnLst/>
                <a:rect l="l" t="t" r="r" b="b"/>
                <a:pathLst>
                  <a:path w="37" h="38">
                    <a:moveTo>
                      <a:pt x="19" y="38"/>
                    </a:moveTo>
                    <a:lnTo>
                      <a:pt x="26" y="36"/>
                    </a:lnTo>
                    <a:lnTo>
                      <a:pt x="32" y="32"/>
                    </a:lnTo>
                    <a:lnTo>
                      <a:pt x="36" y="25"/>
                    </a:lnTo>
                    <a:lnTo>
                      <a:pt x="37" y="19"/>
                    </a:lnTo>
                    <a:lnTo>
                      <a:pt x="36" y="12"/>
                    </a:lnTo>
                    <a:lnTo>
                      <a:pt x="32" y="5"/>
                    </a:lnTo>
                    <a:lnTo>
                      <a:pt x="26" y="1"/>
                    </a:lnTo>
                    <a:lnTo>
                      <a:pt x="19" y="0"/>
                    </a:lnTo>
                    <a:lnTo>
                      <a:pt x="12" y="1"/>
                    </a:lnTo>
                    <a:lnTo>
                      <a:pt x="6" y="5"/>
                    </a:lnTo>
                    <a:lnTo>
                      <a:pt x="2" y="12"/>
                    </a:lnTo>
                    <a:lnTo>
                      <a:pt x="0" y="19"/>
                    </a:lnTo>
                    <a:lnTo>
                      <a:pt x="2" y="25"/>
                    </a:lnTo>
                    <a:lnTo>
                      <a:pt x="6" y="32"/>
                    </a:lnTo>
                    <a:lnTo>
                      <a:pt x="12" y="36"/>
                    </a:lnTo>
                    <a:lnTo>
                      <a:pt x="19" y="3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</p:grpSp>
        <p:sp>
          <p:nvSpPr>
            <p:cNvPr id="1372" name="CustomShape 191"/>
            <p:cNvSpPr/>
            <p:nvPr/>
          </p:nvSpPr>
          <p:spPr>
            <a:xfrm>
              <a:off x="7316703" y="5371937"/>
              <a:ext cx="1394893" cy="1849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729" tIns="45194" rIns="90729" bIns="45194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661" b="0" i="0" u="none" strike="noStrike" kern="1200" cap="none" spc="-1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+mn-ea"/>
                  <a:cs typeface="+mn-cs"/>
                </a:rPr>
                <a:t> - социально-значимый объект</a:t>
              </a:r>
              <a:endParaRPr kumimoji="0" lang="ru-RU" sz="661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8" name="Group 192"/>
            <p:cNvGrpSpPr>
              <a:grpSpLocks/>
            </p:cNvGrpSpPr>
            <p:nvPr/>
          </p:nvGrpSpPr>
          <p:grpSpPr bwMode="auto">
            <a:xfrm>
              <a:off x="7109061" y="5630375"/>
              <a:ext cx="117720" cy="140040"/>
              <a:chOff x="7140960" y="5651640"/>
              <a:chExt cx="117720" cy="140040"/>
            </a:xfrm>
          </p:grpSpPr>
          <p:sp>
            <p:nvSpPr>
              <p:cNvPr id="1378" name="CustomShape 193"/>
              <p:cNvSpPr/>
              <p:nvPr/>
            </p:nvSpPr>
            <p:spPr>
              <a:xfrm>
                <a:off x="7148844" y="5711295"/>
                <a:ext cx="117806" cy="80814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58" name="CustomShape 194"/>
              <p:cNvSpPr/>
              <p:nvPr/>
            </p:nvSpPr>
            <p:spPr>
              <a:xfrm>
                <a:off x="7148844" y="5651116"/>
                <a:ext cx="117806" cy="60179"/>
              </a:xfrm>
              <a:prstGeom prst="triangle">
                <a:avLst>
                  <a:gd name="adj" fmla="val 50000"/>
                </a:avLst>
              </a:prstGeom>
              <a:noFill/>
              <a:ln w="19050">
                <a:solidFill>
                  <a:srgbClr val="FF0000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grpSp>
            <p:nvGrpSpPr>
              <p:cNvPr id="19" name="Group 195"/>
              <p:cNvGrpSpPr>
                <a:grpSpLocks/>
              </p:cNvGrpSpPr>
              <p:nvPr/>
            </p:nvGrpSpPr>
            <p:grpSpPr bwMode="auto">
              <a:xfrm>
                <a:off x="7186320" y="5665680"/>
                <a:ext cx="26280" cy="39960"/>
                <a:chOff x="7186320" y="5665680"/>
                <a:chExt cx="26280" cy="39960"/>
              </a:xfrm>
            </p:grpSpPr>
            <p:sp>
              <p:nvSpPr>
                <p:cNvPr id="1618" name="Line 196"/>
                <p:cNvSpPr/>
                <p:nvPr/>
              </p:nvSpPr>
              <p:spPr>
                <a:xfrm flipH="1">
                  <a:off x="7206894" y="5664871"/>
                  <a:ext cx="1707" cy="41266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  <a:round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692" name="Line 197"/>
                <p:cNvSpPr/>
                <p:nvPr/>
              </p:nvSpPr>
              <p:spPr>
                <a:xfrm>
                  <a:off x="7194942" y="5685504"/>
                  <a:ext cx="25611" cy="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  <a:round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</p:grpSp>
        </p:grpSp>
        <p:sp>
          <p:nvSpPr>
            <p:cNvPr id="1374" name="CustomShape 198"/>
            <p:cNvSpPr/>
            <p:nvPr/>
          </p:nvSpPr>
          <p:spPr>
            <a:xfrm>
              <a:off x="7311581" y="5555914"/>
              <a:ext cx="1372697" cy="1849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729" tIns="45194" rIns="90729" bIns="45194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661" b="0" i="0" u="none" strike="noStrike" kern="1200" cap="none" spc="-1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+mn-ea"/>
                  <a:cs typeface="+mn-cs"/>
                </a:rPr>
                <a:t> - больница</a:t>
              </a:r>
              <a:endParaRPr kumimoji="0" lang="ru-RU" sz="661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77" name="Line 210"/>
            <p:cNvSpPr/>
            <p:nvPr/>
          </p:nvSpPr>
          <p:spPr>
            <a:xfrm>
              <a:off x="7065725" y="5861973"/>
              <a:ext cx="297076" cy="0"/>
            </a:xfrm>
            <a:prstGeom prst="line">
              <a:avLst/>
            </a:prstGeom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5" name="Полилиния 4"/>
          <p:cNvSpPr/>
          <p:nvPr/>
        </p:nvSpPr>
        <p:spPr bwMode="auto">
          <a:xfrm>
            <a:off x="1946939" y="1600539"/>
            <a:ext cx="7640121" cy="6071522"/>
          </a:xfrm>
          <a:custGeom>
            <a:avLst/>
            <a:gdLst>
              <a:gd name="connsiteX0" fmla="*/ 0 w 7068457"/>
              <a:gd name="connsiteY0" fmla="*/ 2931886 h 5820229"/>
              <a:gd name="connsiteX1" fmla="*/ 1291771 w 7068457"/>
              <a:gd name="connsiteY1" fmla="*/ 174171 h 5820229"/>
              <a:gd name="connsiteX2" fmla="*/ 2786743 w 7068457"/>
              <a:gd name="connsiteY2" fmla="*/ 0 h 5820229"/>
              <a:gd name="connsiteX3" fmla="*/ 3439885 w 7068457"/>
              <a:gd name="connsiteY3" fmla="*/ 1001486 h 5820229"/>
              <a:gd name="connsiteX4" fmla="*/ 4122057 w 7068457"/>
              <a:gd name="connsiteY4" fmla="*/ 957943 h 5820229"/>
              <a:gd name="connsiteX5" fmla="*/ 4209143 w 7068457"/>
              <a:gd name="connsiteY5" fmla="*/ 101600 h 5820229"/>
              <a:gd name="connsiteX6" fmla="*/ 4630057 w 7068457"/>
              <a:gd name="connsiteY6" fmla="*/ 217714 h 5820229"/>
              <a:gd name="connsiteX7" fmla="*/ 4513943 w 7068457"/>
              <a:gd name="connsiteY7" fmla="*/ 899886 h 5820229"/>
              <a:gd name="connsiteX8" fmla="*/ 7068457 w 7068457"/>
              <a:gd name="connsiteY8" fmla="*/ 2046514 h 5820229"/>
              <a:gd name="connsiteX9" fmla="*/ 4034971 w 7068457"/>
              <a:gd name="connsiteY9" fmla="*/ 4151086 h 5820229"/>
              <a:gd name="connsiteX10" fmla="*/ 4296228 w 7068457"/>
              <a:gd name="connsiteY10" fmla="*/ 5646057 h 5820229"/>
              <a:gd name="connsiteX11" fmla="*/ 3526971 w 7068457"/>
              <a:gd name="connsiteY11" fmla="*/ 5820229 h 5820229"/>
              <a:gd name="connsiteX12" fmla="*/ 2641600 w 7068457"/>
              <a:gd name="connsiteY12" fmla="*/ 4354286 h 5820229"/>
              <a:gd name="connsiteX13" fmla="*/ 2032000 w 7068457"/>
              <a:gd name="connsiteY13" fmla="*/ 4412343 h 5820229"/>
              <a:gd name="connsiteX14" fmla="*/ 1930400 w 7068457"/>
              <a:gd name="connsiteY14" fmla="*/ 5123543 h 5820229"/>
              <a:gd name="connsiteX15" fmla="*/ 1146628 w 7068457"/>
              <a:gd name="connsiteY15" fmla="*/ 4746171 h 5820229"/>
              <a:gd name="connsiteX16" fmla="*/ 1451428 w 7068457"/>
              <a:gd name="connsiteY16" fmla="*/ 3497943 h 5820229"/>
              <a:gd name="connsiteX17" fmla="*/ 682171 w 7068457"/>
              <a:gd name="connsiteY17" fmla="*/ 3512457 h 5820229"/>
              <a:gd name="connsiteX18" fmla="*/ 0 w 7068457"/>
              <a:gd name="connsiteY18" fmla="*/ 2931886 h 5820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068457" h="5820229">
                <a:moveTo>
                  <a:pt x="0" y="2931886"/>
                </a:moveTo>
                <a:lnTo>
                  <a:pt x="1291771" y="174171"/>
                </a:lnTo>
                <a:lnTo>
                  <a:pt x="2786743" y="0"/>
                </a:lnTo>
                <a:lnTo>
                  <a:pt x="3439885" y="1001486"/>
                </a:lnTo>
                <a:lnTo>
                  <a:pt x="4122057" y="957943"/>
                </a:lnTo>
                <a:lnTo>
                  <a:pt x="4209143" y="101600"/>
                </a:lnTo>
                <a:lnTo>
                  <a:pt x="4630057" y="217714"/>
                </a:lnTo>
                <a:lnTo>
                  <a:pt x="4513943" y="899886"/>
                </a:lnTo>
                <a:lnTo>
                  <a:pt x="7068457" y="2046514"/>
                </a:lnTo>
                <a:lnTo>
                  <a:pt x="4034971" y="4151086"/>
                </a:lnTo>
                <a:lnTo>
                  <a:pt x="4296228" y="5646057"/>
                </a:lnTo>
                <a:lnTo>
                  <a:pt x="3526971" y="5820229"/>
                </a:lnTo>
                <a:lnTo>
                  <a:pt x="2641600" y="4354286"/>
                </a:lnTo>
                <a:lnTo>
                  <a:pt x="2032000" y="4412343"/>
                </a:lnTo>
                <a:lnTo>
                  <a:pt x="1930400" y="5123543"/>
                </a:lnTo>
                <a:lnTo>
                  <a:pt x="1146628" y="4746171"/>
                </a:lnTo>
                <a:lnTo>
                  <a:pt x="1451428" y="3497943"/>
                </a:lnTo>
                <a:lnTo>
                  <a:pt x="682171" y="3512457"/>
                </a:lnTo>
                <a:lnTo>
                  <a:pt x="0" y="2931886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356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кУВАНДЫК.wmv">
            <a:hlinkClick r:id="" action="ppaction://media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7309788" y="1112752"/>
            <a:ext cx="3009552" cy="221159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</p:pic>
      <p:sp>
        <p:nvSpPr>
          <p:cNvPr id="1705" name="Text Box 182"/>
          <p:cNvSpPr txBox="1">
            <a:spLocks noChangeArrowheads="1"/>
          </p:cNvSpPr>
          <p:nvPr/>
        </p:nvSpPr>
        <p:spPr bwMode="auto">
          <a:xfrm>
            <a:off x="3622860" y="4096725"/>
            <a:ext cx="946303" cy="26845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2492" tIns="26247" rIns="52492" bIns="26247">
            <a:spAutoFit/>
          </a:bodyPr>
          <a:lstStyle>
            <a:defPPr>
              <a:defRPr lang="ru-RU"/>
            </a:defPPr>
            <a:lvl1pPr algn="ctr" defTabSz="914400">
              <a:spcBef>
                <a:spcPct val="0"/>
              </a:spcBef>
              <a:defRPr sz="1400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defTabSz="914400">
              <a:defRPr>
                <a:solidFill>
                  <a:schemeClr val="tx1"/>
                </a:solidFill>
              </a:defRPr>
            </a:lvl2pPr>
            <a:lvl3pPr defTabSz="914400">
              <a:defRPr>
                <a:solidFill>
                  <a:schemeClr val="tx1"/>
                </a:solidFill>
              </a:defRPr>
            </a:lvl3pPr>
            <a:lvl4pPr defTabSz="914400">
              <a:defRPr>
                <a:solidFill>
                  <a:schemeClr val="tx1"/>
                </a:solidFill>
              </a:defRPr>
            </a:lvl4pPr>
            <a:lvl5pPr defTabSz="914400">
              <a:defRPr>
                <a:solidFill>
                  <a:schemeClr val="tx1"/>
                </a:solidFill>
              </a:defRPr>
            </a:lvl5pPr>
            <a:lvl6pPr defTabSz="914400">
              <a:defRPr>
                <a:solidFill>
                  <a:schemeClr val="tx1"/>
                </a:solidFill>
              </a:defRPr>
            </a:lvl6pPr>
            <a:lvl7pPr defTabSz="914400">
              <a:defRPr>
                <a:solidFill>
                  <a:schemeClr val="tx1"/>
                </a:solidFill>
              </a:defRPr>
            </a:lvl7pPr>
            <a:lvl8pPr defTabSz="914400">
              <a:defRPr>
                <a:solidFill>
                  <a:schemeClr val="tx1"/>
                </a:solidFill>
              </a:defRPr>
            </a:lvl8pPr>
            <a:lvl9pPr defTabSz="914400">
              <a:defRPr>
                <a:solidFill>
                  <a:schemeClr val="tx1"/>
                </a:solidFill>
              </a:defRPr>
            </a:lvl9pPr>
          </a:lstStyle>
          <a:p>
            <a:r>
              <a:rPr lang="ru-RU" altLang="ru-RU" dirty="0" smtClean="0"/>
              <a:t>Кувандык</a:t>
            </a:r>
            <a:endParaRPr lang="ru-RU" altLang="ru-RU" dirty="0"/>
          </a:p>
        </p:txBody>
      </p:sp>
      <p:sp>
        <p:nvSpPr>
          <p:cNvPr id="619" name="TextBox 618"/>
          <p:cNvSpPr txBox="1">
            <a:spLocks noChangeArrowheads="1"/>
          </p:cNvSpPr>
          <p:nvPr/>
        </p:nvSpPr>
        <p:spPr bwMode="auto">
          <a:xfrm>
            <a:off x="1" y="7720912"/>
            <a:ext cx="2375064" cy="459377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89174" tIns="44587" rIns="89174" bIns="4458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17:00 05903.2021 </a:t>
            </a:r>
            <a:r>
              <a:rPr kumimoji="0" lang="ru-RU" altLang="ru-RU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исп. ЦУКС ГУ МЧС по Оренбургской области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АРМ № 9 </a:t>
            </a:r>
            <a:r>
              <a:rPr kumimoji="0" lang="ru-RU" altLang="ru-RU" sz="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Зыряева</a:t>
            </a:r>
            <a:r>
              <a:rPr kumimoji="0" lang="ru-RU" alt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Ю.С.</a:t>
            </a:r>
            <a:endParaRPr kumimoji="0" lang="ru-RU" altLang="ru-RU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тел</a:t>
            </a:r>
            <a:r>
              <a:rPr kumimoji="0" lang="ru-RU" altLang="ru-RU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ВЦСС: 3651-2419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использовались: АИУС РСЧС, </a:t>
            </a:r>
            <a:r>
              <a:rPr kumimoji="0" lang="en-US" altLang="ru-RU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Google Earth</a:t>
            </a:r>
          </a:p>
        </p:txBody>
      </p:sp>
      <p:sp>
        <p:nvSpPr>
          <p:cNvPr id="617" name="TextBox 23"/>
          <p:cNvSpPr txBox="1"/>
          <p:nvPr/>
        </p:nvSpPr>
        <p:spPr bwMode="auto">
          <a:xfrm>
            <a:off x="458737" y="915322"/>
            <a:ext cx="443365" cy="242827"/>
          </a:xfrm>
          <a:prstGeom prst="rect">
            <a:avLst/>
          </a:prstGeom>
          <a:solidFill>
            <a:srgbClr val="FF9900"/>
          </a:solidFill>
          <a:effectLst>
            <a:softEdge rad="63500"/>
          </a:effectLst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1000" b="1"/>
            </a:lvl1pPr>
          </a:lstStyle>
          <a:p>
            <a:pPr marL="0" marR="0" lvl="0" indent="0" algn="ctr" defTabSz="11506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43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18</a:t>
            </a:r>
            <a:endParaRPr kumimoji="0" lang="ru-RU" sz="943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18" name="Скругленный прямоугольник 617"/>
          <p:cNvSpPr/>
          <p:nvPr/>
        </p:nvSpPr>
        <p:spPr bwMode="auto">
          <a:xfrm>
            <a:off x="59136" y="1155562"/>
            <a:ext cx="364112" cy="17976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1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35%</a:t>
            </a:r>
          </a:p>
        </p:txBody>
      </p:sp>
      <p:sp>
        <p:nvSpPr>
          <p:cNvPr id="620" name="TextBox 23"/>
          <p:cNvSpPr txBox="1"/>
          <p:nvPr/>
        </p:nvSpPr>
        <p:spPr bwMode="auto">
          <a:xfrm>
            <a:off x="115714" y="912542"/>
            <a:ext cx="435365" cy="242827"/>
          </a:xfrm>
          <a:prstGeom prst="rect">
            <a:avLst/>
          </a:prstGeom>
          <a:solidFill>
            <a:schemeClr val="accent1">
              <a:lumMod val="75000"/>
            </a:schemeClr>
          </a:solidFill>
          <a:effectLst>
            <a:softEdge rad="63500"/>
          </a:effectLst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1000" b="1"/>
            </a:lvl1pPr>
          </a:lstStyle>
          <a:p>
            <a:pPr marL="0" marR="0" lvl="0" indent="0" algn="ctr" defTabSz="11506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43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</a:t>
            </a:r>
            <a:endParaRPr kumimoji="0" lang="ru-RU" sz="943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21" name="Прямоугольник 620"/>
          <p:cNvSpPr/>
          <p:nvPr/>
        </p:nvSpPr>
        <p:spPr bwMode="auto">
          <a:xfrm>
            <a:off x="398136" y="1128046"/>
            <a:ext cx="660065" cy="18894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1506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1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1119</a:t>
            </a:r>
            <a:r>
              <a:rPr kumimoji="0" lang="en-US" sz="661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</a:t>
            </a:r>
            <a:r>
              <a:rPr kumimoji="0" lang="ru-RU" sz="661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190</a:t>
            </a:r>
          </a:p>
        </p:txBody>
      </p:sp>
      <p:sp>
        <p:nvSpPr>
          <p:cNvPr id="622" name="Прямоугольник 621"/>
          <p:cNvSpPr/>
          <p:nvPr/>
        </p:nvSpPr>
        <p:spPr bwMode="auto">
          <a:xfrm>
            <a:off x="69898" y="1331661"/>
            <a:ext cx="993685" cy="157756"/>
          </a:xfrm>
          <a:prstGeom prst="rect">
            <a:avLst/>
          </a:prstGeom>
          <a:solidFill>
            <a:srgbClr val="92D05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lIns="86308" tIns="43154" rIns="86308" bIns="43154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1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Times New Roman" panose="02020603050405020304" pitchFamily="18" charset="0"/>
              </a:rPr>
              <a:t>13180 / 45 800</a:t>
            </a:r>
          </a:p>
        </p:txBody>
      </p:sp>
    </p:spTree>
    <p:extLst>
      <p:ext uri="{BB962C8B-B14F-4D97-AF65-F5344CB8AC3E}">
        <p14:creationId xmlns:p14="http://schemas.microsoft.com/office/powerpoint/2010/main" val="1322538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2" name="Рисунок 451"/>
          <p:cNvPicPr>
            <a:picLocks noChangeAspect="1"/>
          </p:cNvPicPr>
          <p:nvPr/>
        </p:nvPicPr>
        <p:blipFill rotWithShape="1">
          <a:blip r:embed="rId4" cstate="print"/>
          <a:srcRect l="31999" t="26675" r="12644" b="4372"/>
          <a:stretch/>
        </p:blipFill>
        <p:spPr>
          <a:xfrm>
            <a:off x="10509" y="752959"/>
            <a:ext cx="10322529" cy="7456004"/>
          </a:xfrm>
          <a:prstGeom prst="rect">
            <a:avLst/>
          </a:prstGeom>
        </p:spPr>
      </p:pic>
      <p:grpSp>
        <p:nvGrpSpPr>
          <p:cNvPr id="2" name="Group 316"/>
          <p:cNvGrpSpPr>
            <a:grpSpLocks/>
          </p:cNvGrpSpPr>
          <p:nvPr/>
        </p:nvGrpSpPr>
        <p:grpSpPr bwMode="auto">
          <a:xfrm>
            <a:off x="4996787" y="3995479"/>
            <a:ext cx="238567" cy="187567"/>
            <a:chOff x="4727" y="2506"/>
            <a:chExt cx="706" cy="1172"/>
          </a:xfrm>
        </p:grpSpPr>
        <p:sp>
          <p:nvSpPr>
            <p:cNvPr id="1212" name="Freeform 317"/>
            <p:cNvSpPr>
              <a:spLocks/>
            </p:cNvSpPr>
            <p:nvPr/>
          </p:nvSpPr>
          <p:spPr bwMode="auto">
            <a:xfrm>
              <a:off x="4727" y="3558"/>
              <a:ext cx="46" cy="120"/>
            </a:xfrm>
            <a:custGeom>
              <a:avLst/>
              <a:gdLst>
                <a:gd name="T0" fmla="*/ 0 w 139"/>
                <a:gd name="T1" fmla="*/ 107 h 135"/>
                <a:gd name="T2" fmla="*/ 0 w 139"/>
                <a:gd name="T3" fmla="*/ 73 h 135"/>
                <a:gd name="T4" fmla="*/ 5 w 139"/>
                <a:gd name="T5" fmla="*/ 73 h 135"/>
                <a:gd name="T6" fmla="*/ 5 w 139"/>
                <a:gd name="T7" fmla="*/ 37 h 135"/>
                <a:gd name="T8" fmla="*/ 10 w 139"/>
                <a:gd name="T9" fmla="*/ 37 h 135"/>
                <a:gd name="T10" fmla="*/ 10 w 139"/>
                <a:gd name="T11" fmla="*/ 0 h 135"/>
                <a:gd name="T12" fmla="*/ 15 w 139"/>
                <a:gd name="T13" fmla="*/ 0 h 135"/>
                <a:gd name="T14" fmla="*/ 15 w 139"/>
                <a:gd name="T15" fmla="*/ 107 h 135"/>
                <a:gd name="T16" fmla="*/ 0 w 139"/>
                <a:gd name="T17" fmla="*/ 107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13" name="Freeform 318"/>
            <p:cNvSpPr>
              <a:spLocks/>
            </p:cNvSpPr>
            <p:nvPr/>
          </p:nvSpPr>
          <p:spPr bwMode="auto">
            <a:xfrm>
              <a:off x="4773" y="2564"/>
              <a:ext cx="648" cy="1114"/>
            </a:xfrm>
            <a:custGeom>
              <a:avLst/>
              <a:gdLst>
                <a:gd name="T0" fmla="*/ 0 w 1946"/>
                <a:gd name="T1" fmla="*/ 971 h 1278"/>
                <a:gd name="T2" fmla="*/ 0 w 1946"/>
                <a:gd name="T3" fmla="*/ 78 h 1278"/>
                <a:gd name="T4" fmla="*/ 84 w 1946"/>
                <a:gd name="T5" fmla="*/ 78 h 1278"/>
                <a:gd name="T6" fmla="*/ 84 w 1946"/>
                <a:gd name="T7" fmla="*/ 71 h 1278"/>
                <a:gd name="T8" fmla="*/ 84 w 1946"/>
                <a:gd name="T9" fmla="*/ 62 h 1278"/>
                <a:gd name="T10" fmla="*/ 85 w 1946"/>
                <a:gd name="T11" fmla="*/ 55 h 1278"/>
                <a:gd name="T12" fmla="*/ 85 w 1946"/>
                <a:gd name="T13" fmla="*/ 48 h 1278"/>
                <a:gd name="T14" fmla="*/ 86 w 1946"/>
                <a:gd name="T15" fmla="*/ 42 h 1278"/>
                <a:gd name="T16" fmla="*/ 88 w 1946"/>
                <a:gd name="T17" fmla="*/ 35 h 1278"/>
                <a:gd name="T18" fmla="*/ 89 w 1946"/>
                <a:gd name="T19" fmla="*/ 29 h 1278"/>
                <a:gd name="T20" fmla="*/ 91 w 1946"/>
                <a:gd name="T21" fmla="*/ 23 h 1278"/>
                <a:gd name="T22" fmla="*/ 92 w 1946"/>
                <a:gd name="T23" fmla="*/ 18 h 1278"/>
                <a:gd name="T24" fmla="*/ 94 w 1946"/>
                <a:gd name="T25" fmla="*/ 14 h 1278"/>
                <a:gd name="T26" fmla="*/ 96 w 1946"/>
                <a:gd name="T27" fmla="*/ 10 h 1278"/>
                <a:gd name="T28" fmla="*/ 98 w 1946"/>
                <a:gd name="T29" fmla="*/ 6 h 1278"/>
                <a:gd name="T30" fmla="*/ 101 w 1946"/>
                <a:gd name="T31" fmla="*/ 3 h 1278"/>
                <a:gd name="T32" fmla="*/ 103 w 1946"/>
                <a:gd name="T33" fmla="*/ 3 h 1278"/>
                <a:gd name="T34" fmla="*/ 105 w 1946"/>
                <a:gd name="T35" fmla="*/ 0 h 1278"/>
                <a:gd name="T36" fmla="*/ 108 w 1946"/>
                <a:gd name="T37" fmla="*/ 0 h 1278"/>
                <a:gd name="T38" fmla="*/ 110 w 1946"/>
                <a:gd name="T39" fmla="*/ 0 h 1278"/>
                <a:gd name="T40" fmla="*/ 113 w 1946"/>
                <a:gd name="T41" fmla="*/ 3 h 1278"/>
                <a:gd name="T42" fmla="*/ 115 w 1946"/>
                <a:gd name="T43" fmla="*/ 3 h 1278"/>
                <a:gd name="T44" fmla="*/ 118 w 1946"/>
                <a:gd name="T45" fmla="*/ 6 h 1278"/>
                <a:gd name="T46" fmla="*/ 120 w 1946"/>
                <a:gd name="T47" fmla="*/ 10 h 1278"/>
                <a:gd name="T48" fmla="*/ 122 w 1946"/>
                <a:gd name="T49" fmla="*/ 14 h 1278"/>
                <a:gd name="T50" fmla="*/ 124 w 1946"/>
                <a:gd name="T51" fmla="*/ 18 h 1278"/>
                <a:gd name="T52" fmla="*/ 125 w 1946"/>
                <a:gd name="T53" fmla="*/ 23 h 1278"/>
                <a:gd name="T54" fmla="*/ 127 w 1946"/>
                <a:gd name="T55" fmla="*/ 29 h 1278"/>
                <a:gd name="T56" fmla="*/ 128 w 1946"/>
                <a:gd name="T57" fmla="*/ 35 h 1278"/>
                <a:gd name="T58" fmla="*/ 130 w 1946"/>
                <a:gd name="T59" fmla="*/ 42 h 1278"/>
                <a:gd name="T60" fmla="*/ 130 w 1946"/>
                <a:gd name="T61" fmla="*/ 48 h 1278"/>
                <a:gd name="T62" fmla="*/ 131 w 1946"/>
                <a:gd name="T63" fmla="*/ 55 h 1278"/>
                <a:gd name="T64" fmla="*/ 132 w 1946"/>
                <a:gd name="T65" fmla="*/ 62 h 1278"/>
                <a:gd name="T66" fmla="*/ 132 w 1946"/>
                <a:gd name="T67" fmla="*/ 71 h 1278"/>
                <a:gd name="T68" fmla="*/ 132 w 1946"/>
                <a:gd name="T69" fmla="*/ 78 h 1278"/>
                <a:gd name="T70" fmla="*/ 216 w 1946"/>
                <a:gd name="T71" fmla="*/ 78 h 1278"/>
                <a:gd name="T72" fmla="*/ 216 w 1946"/>
                <a:gd name="T73" fmla="*/ 970 h 1278"/>
                <a:gd name="T74" fmla="*/ 0 w 1946"/>
                <a:gd name="T75" fmla="*/ 971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14" name="Rectangle 319"/>
            <p:cNvSpPr>
              <a:spLocks noChangeArrowheads="1"/>
            </p:cNvSpPr>
            <p:nvPr/>
          </p:nvSpPr>
          <p:spPr bwMode="auto">
            <a:xfrm>
              <a:off x="5188" y="3087"/>
              <a:ext cx="42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15" name="Rectangle 320"/>
            <p:cNvSpPr>
              <a:spLocks noChangeArrowheads="1"/>
            </p:cNvSpPr>
            <p:nvPr/>
          </p:nvSpPr>
          <p:spPr bwMode="auto">
            <a:xfrm>
              <a:off x="5168" y="3134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16" name="Rectangle 321"/>
            <p:cNvSpPr>
              <a:spLocks noChangeArrowheads="1"/>
            </p:cNvSpPr>
            <p:nvPr/>
          </p:nvSpPr>
          <p:spPr bwMode="auto">
            <a:xfrm>
              <a:off x="5306" y="3034"/>
              <a:ext cx="42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17" name="Rectangle 322"/>
            <p:cNvSpPr>
              <a:spLocks noChangeArrowheads="1"/>
            </p:cNvSpPr>
            <p:nvPr/>
          </p:nvSpPr>
          <p:spPr bwMode="auto">
            <a:xfrm>
              <a:off x="5286" y="3087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18" name="Rectangle 323"/>
            <p:cNvSpPr>
              <a:spLocks noChangeArrowheads="1"/>
            </p:cNvSpPr>
            <p:nvPr/>
          </p:nvSpPr>
          <p:spPr bwMode="auto">
            <a:xfrm>
              <a:off x="5286" y="2987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19" name="Rectangle 324"/>
            <p:cNvSpPr>
              <a:spLocks noChangeArrowheads="1"/>
            </p:cNvSpPr>
            <p:nvPr/>
          </p:nvSpPr>
          <p:spPr bwMode="auto">
            <a:xfrm>
              <a:off x="4773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20" name="Rectangle 325"/>
            <p:cNvSpPr>
              <a:spLocks noChangeArrowheads="1"/>
            </p:cNvSpPr>
            <p:nvPr/>
          </p:nvSpPr>
          <p:spPr bwMode="auto">
            <a:xfrm>
              <a:off x="4773" y="3024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21" name="Rectangle 326"/>
            <p:cNvSpPr>
              <a:spLocks noChangeArrowheads="1"/>
            </p:cNvSpPr>
            <p:nvPr/>
          </p:nvSpPr>
          <p:spPr bwMode="auto">
            <a:xfrm>
              <a:off x="4773" y="3123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22" name="Rectangle 327"/>
            <p:cNvSpPr>
              <a:spLocks noChangeArrowheads="1"/>
            </p:cNvSpPr>
            <p:nvPr/>
          </p:nvSpPr>
          <p:spPr bwMode="auto">
            <a:xfrm>
              <a:off x="4946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23" name="Rectangle 328"/>
            <p:cNvSpPr>
              <a:spLocks noChangeArrowheads="1"/>
            </p:cNvSpPr>
            <p:nvPr/>
          </p:nvSpPr>
          <p:spPr bwMode="auto">
            <a:xfrm>
              <a:off x="4924" y="312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24" name="Rectangle 329"/>
            <p:cNvSpPr>
              <a:spLocks noChangeArrowheads="1"/>
            </p:cNvSpPr>
            <p:nvPr/>
          </p:nvSpPr>
          <p:spPr bwMode="auto">
            <a:xfrm>
              <a:off x="4773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25" name="Rectangle 330"/>
            <p:cNvSpPr>
              <a:spLocks noChangeArrowheads="1"/>
            </p:cNvSpPr>
            <p:nvPr/>
          </p:nvSpPr>
          <p:spPr bwMode="auto">
            <a:xfrm>
              <a:off x="4773" y="3406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26" name="Rectangle 331"/>
            <p:cNvSpPr>
              <a:spLocks noChangeArrowheads="1"/>
            </p:cNvSpPr>
            <p:nvPr/>
          </p:nvSpPr>
          <p:spPr bwMode="auto">
            <a:xfrm>
              <a:off x="4773" y="3505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27" name="Rectangle 332"/>
            <p:cNvSpPr>
              <a:spLocks noChangeArrowheads="1"/>
            </p:cNvSpPr>
            <p:nvPr/>
          </p:nvSpPr>
          <p:spPr bwMode="auto">
            <a:xfrm>
              <a:off x="4946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28" name="Rectangle 333"/>
            <p:cNvSpPr>
              <a:spLocks noChangeArrowheads="1"/>
            </p:cNvSpPr>
            <p:nvPr/>
          </p:nvSpPr>
          <p:spPr bwMode="auto">
            <a:xfrm>
              <a:off x="4924" y="3505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29" name="Freeform 334"/>
            <p:cNvSpPr>
              <a:spLocks/>
            </p:cNvSpPr>
            <p:nvPr/>
          </p:nvSpPr>
          <p:spPr bwMode="auto">
            <a:xfrm>
              <a:off x="5024" y="3076"/>
              <a:ext cx="146" cy="89"/>
            </a:xfrm>
            <a:custGeom>
              <a:avLst/>
              <a:gdLst>
                <a:gd name="T0" fmla="*/ 48 w 440"/>
                <a:gd name="T1" fmla="*/ 78 h 102"/>
                <a:gd name="T2" fmla="*/ 48 w 440"/>
                <a:gd name="T3" fmla="*/ 70 h 102"/>
                <a:gd name="T4" fmla="*/ 48 w 440"/>
                <a:gd name="T5" fmla="*/ 63 h 102"/>
                <a:gd name="T6" fmla="*/ 47 w 440"/>
                <a:gd name="T7" fmla="*/ 55 h 102"/>
                <a:gd name="T8" fmla="*/ 46 w 440"/>
                <a:gd name="T9" fmla="*/ 49 h 102"/>
                <a:gd name="T10" fmla="*/ 45 w 440"/>
                <a:gd name="T11" fmla="*/ 42 h 102"/>
                <a:gd name="T12" fmla="*/ 44 w 440"/>
                <a:gd name="T13" fmla="*/ 35 h 102"/>
                <a:gd name="T14" fmla="*/ 43 w 440"/>
                <a:gd name="T15" fmla="*/ 29 h 102"/>
                <a:gd name="T16" fmla="*/ 41 w 440"/>
                <a:gd name="T17" fmla="*/ 23 h 102"/>
                <a:gd name="T18" fmla="*/ 39 w 440"/>
                <a:gd name="T19" fmla="*/ 18 h 102"/>
                <a:gd name="T20" fmla="*/ 38 w 440"/>
                <a:gd name="T21" fmla="*/ 14 h 102"/>
                <a:gd name="T22" fmla="*/ 36 w 440"/>
                <a:gd name="T23" fmla="*/ 10 h 102"/>
                <a:gd name="T24" fmla="*/ 34 w 440"/>
                <a:gd name="T25" fmla="*/ 6 h 102"/>
                <a:gd name="T26" fmla="*/ 32 w 440"/>
                <a:gd name="T27" fmla="*/ 3 h 102"/>
                <a:gd name="T28" fmla="*/ 29 w 440"/>
                <a:gd name="T29" fmla="*/ 3 h 102"/>
                <a:gd name="T30" fmla="*/ 27 w 440"/>
                <a:gd name="T31" fmla="*/ 0 h 102"/>
                <a:gd name="T32" fmla="*/ 24 w 440"/>
                <a:gd name="T33" fmla="*/ 0 h 102"/>
                <a:gd name="T34" fmla="*/ 22 w 440"/>
                <a:gd name="T35" fmla="*/ 0 h 102"/>
                <a:gd name="T36" fmla="*/ 19 w 440"/>
                <a:gd name="T37" fmla="*/ 3 h 102"/>
                <a:gd name="T38" fmla="*/ 17 w 440"/>
                <a:gd name="T39" fmla="*/ 3 h 102"/>
                <a:gd name="T40" fmla="*/ 15 w 440"/>
                <a:gd name="T41" fmla="*/ 6 h 102"/>
                <a:gd name="T42" fmla="*/ 13 w 440"/>
                <a:gd name="T43" fmla="*/ 10 h 102"/>
                <a:gd name="T44" fmla="*/ 11 w 440"/>
                <a:gd name="T45" fmla="*/ 14 h 102"/>
                <a:gd name="T46" fmla="*/ 9 w 440"/>
                <a:gd name="T47" fmla="*/ 18 h 102"/>
                <a:gd name="T48" fmla="*/ 7 w 440"/>
                <a:gd name="T49" fmla="*/ 23 h 102"/>
                <a:gd name="T50" fmla="*/ 6 w 440"/>
                <a:gd name="T51" fmla="*/ 29 h 102"/>
                <a:gd name="T52" fmla="*/ 4 w 440"/>
                <a:gd name="T53" fmla="*/ 35 h 102"/>
                <a:gd name="T54" fmla="*/ 3 w 440"/>
                <a:gd name="T55" fmla="*/ 42 h 102"/>
                <a:gd name="T56" fmla="*/ 2 w 440"/>
                <a:gd name="T57" fmla="*/ 49 h 102"/>
                <a:gd name="T58" fmla="*/ 1 w 440"/>
                <a:gd name="T59" fmla="*/ 55 h 102"/>
                <a:gd name="T60" fmla="*/ 0 w 440"/>
                <a:gd name="T61" fmla="*/ 63 h 102"/>
                <a:gd name="T62" fmla="*/ 0 w 440"/>
                <a:gd name="T63" fmla="*/ 70 h 102"/>
                <a:gd name="T64" fmla="*/ 0 w 440"/>
                <a:gd name="T65" fmla="*/ 78 h 102"/>
                <a:gd name="T66" fmla="*/ 48 w 440"/>
                <a:gd name="T67" fmla="*/ 78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30" name="Freeform 335"/>
            <p:cNvSpPr>
              <a:spLocks/>
            </p:cNvSpPr>
            <p:nvPr/>
          </p:nvSpPr>
          <p:spPr bwMode="auto">
            <a:xfrm>
              <a:off x="4789" y="2506"/>
              <a:ext cx="615" cy="147"/>
            </a:xfrm>
            <a:custGeom>
              <a:avLst/>
              <a:gdLst>
                <a:gd name="T0" fmla="*/ 100 w 1847"/>
                <a:gd name="T1" fmla="*/ 50 h 168"/>
                <a:gd name="T2" fmla="*/ 95 w 1847"/>
                <a:gd name="T3" fmla="*/ 53 h 168"/>
                <a:gd name="T4" fmla="*/ 91 w 1847"/>
                <a:gd name="T5" fmla="*/ 60 h 168"/>
                <a:gd name="T6" fmla="*/ 87 w 1847"/>
                <a:gd name="T7" fmla="*/ 68 h 168"/>
                <a:gd name="T8" fmla="*/ 84 w 1847"/>
                <a:gd name="T9" fmla="*/ 79 h 168"/>
                <a:gd name="T10" fmla="*/ 81 w 1847"/>
                <a:gd name="T11" fmla="*/ 92 h 168"/>
                <a:gd name="T12" fmla="*/ 79 w 1847"/>
                <a:gd name="T13" fmla="*/ 105 h 168"/>
                <a:gd name="T14" fmla="*/ 78 w 1847"/>
                <a:gd name="T15" fmla="*/ 121 h 168"/>
                <a:gd name="T16" fmla="*/ 0 w 1847"/>
                <a:gd name="T17" fmla="*/ 129 h 168"/>
                <a:gd name="T18" fmla="*/ 1 w 1847"/>
                <a:gd name="T19" fmla="*/ 88 h 168"/>
                <a:gd name="T20" fmla="*/ 6 w 1847"/>
                <a:gd name="T21" fmla="*/ 88 h 168"/>
                <a:gd name="T22" fmla="*/ 16 w 1847"/>
                <a:gd name="T23" fmla="*/ 88 h 168"/>
                <a:gd name="T24" fmla="*/ 28 w 1847"/>
                <a:gd name="T25" fmla="*/ 88 h 168"/>
                <a:gd name="T26" fmla="*/ 41 w 1847"/>
                <a:gd name="T27" fmla="*/ 88 h 168"/>
                <a:gd name="T28" fmla="*/ 54 w 1847"/>
                <a:gd name="T29" fmla="*/ 88 h 168"/>
                <a:gd name="T30" fmla="*/ 65 w 1847"/>
                <a:gd name="T31" fmla="*/ 88 h 168"/>
                <a:gd name="T32" fmla="*/ 71 w 1847"/>
                <a:gd name="T33" fmla="*/ 88 h 168"/>
                <a:gd name="T34" fmla="*/ 74 w 1847"/>
                <a:gd name="T35" fmla="*/ 80 h 168"/>
                <a:gd name="T36" fmla="*/ 76 w 1847"/>
                <a:gd name="T37" fmla="*/ 64 h 168"/>
                <a:gd name="T38" fmla="*/ 79 w 1847"/>
                <a:gd name="T39" fmla="*/ 47 h 168"/>
                <a:gd name="T40" fmla="*/ 83 w 1847"/>
                <a:gd name="T41" fmla="*/ 33 h 168"/>
                <a:gd name="T42" fmla="*/ 86 w 1847"/>
                <a:gd name="T43" fmla="*/ 21 h 168"/>
                <a:gd name="T44" fmla="*/ 91 w 1847"/>
                <a:gd name="T45" fmla="*/ 10 h 168"/>
                <a:gd name="T46" fmla="*/ 95 w 1847"/>
                <a:gd name="T47" fmla="*/ 4 h 168"/>
                <a:gd name="T48" fmla="*/ 100 w 1847"/>
                <a:gd name="T49" fmla="*/ 1 h 168"/>
                <a:gd name="T50" fmla="*/ 105 w 1847"/>
                <a:gd name="T51" fmla="*/ 1 h 168"/>
                <a:gd name="T52" fmla="*/ 110 w 1847"/>
                <a:gd name="T53" fmla="*/ 4 h 168"/>
                <a:gd name="T54" fmla="*/ 114 w 1847"/>
                <a:gd name="T55" fmla="*/ 10 h 168"/>
                <a:gd name="T56" fmla="*/ 119 w 1847"/>
                <a:gd name="T57" fmla="*/ 21 h 168"/>
                <a:gd name="T58" fmla="*/ 123 w 1847"/>
                <a:gd name="T59" fmla="*/ 33 h 168"/>
                <a:gd name="T60" fmla="*/ 126 w 1847"/>
                <a:gd name="T61" fmla="*/ 47 h 168"/>
                <a:gd name="T62" fmla="*/ 129 w 1847"/>
                <a:gd name="T63" fmla="*/ 64 h 168"/>
                <a:gd name="T64" fmla="*/ 131 w 1847"/>
                <a:gd name="T65" fmla="*/ 80 h 168"/>
                <a:gd name="T66" fmla="*/ 134 w 1847"/>
                <a:gd name="T67" fmla="*/ 88 h 168"/>
                <a:gd name="T68" fmla="*/ 140 w 1847"/>
                <a:gd name="T69" fmla="*/ 88 h 168"/>
                <a:gd name="T70" fmla="*/ 151 w 1847"/>
                <a:gd name="T71" fmla="*/ 88 h 168"/>
                <a:gd name="T72" fmla="*/ 163 w 1847"/>
                <a:gd name="T73" fmla="*/ 88 h 168"/>
                <a:gd name="T74" fmla="*/ 176 w 1847"/>
                <a:gd name="T75" fmla="*/ 88 h 168"/>
                <a:gd name="T76" fmla="*/ 189 w 1847"/>
                <a:gd name="T77" fmla="*/ 88 h 168"/>
                <a:gd name="T78" fmla="*/ 198 w 1847"/>
                <a:gd name="T79" fmla="*/ 88 h 168"/>
                <a:gd name="T80" fmla="*/ 204 w 1847"/>
                <a:gd name="T81" fmla="*/ 88 h 168"/>
                <a:gd name="T82" fmla="*/ 205 w 1847"/>
                <a:gd name="T83" fmla="*/ 129 h 168"/>
                <a:gd name="T84" fmla="*/ 127 w 1847"/>
                <a:gd name="T85" fmla="*/ 121 h 168"/>
                <a:gd name="T86" fmla="*/ 126 w 1847"/>
                <a:gd name="T87" fmla="*/ 105 h 168"/>
                <a:gd name="T88" fmla="*/ 124 w 1847"/>
                <a:gd name="T89" fmla="*/ 92 h 168"/>
                <a:gd name="T90" fmla="*/ 121 w 1847"/>
                <a:gd name="T91" fmla="*/ 79 h 168"/>
                <a:gd name="T92" fmla="*/ 118 w 1847"/>
                <a:gd name="T93" fmla="*/ 68 h 168"/>
                <a:gd name="T94" fmla="*/ 114 w 1847"/>
                <a:gd name="T95" fmla="*/ 60 h 168"/>
                <a:gd name="T96" fmla="*/ 110 w 1847"/>
                <a:gd name="T97" fmla="*/ 53 h 168"/>
                <a:gd name="T98" fmla="*/ 105 w 1847"/>
                <a:gd name="T99" fmla="*/ 5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31" name="Rectangle 336"/>
            <p:cNvSpPr>
              <a:spLocks noChangeArrowheads="1"/>
            </p:cNvSpPr>
            <p:nvPr/>
          </p:nvSpPr>
          <p:spPr bwMode="auto">
            <a:xfrm>
              <a:off x="5404" y="2595"/>
              <a:ext cx="29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32" name="Rectangle 337"/>
            <p:cNvSpPr>
              <a:spLocks noChangeArrowheads="1"/>
            </p:cNvSpPr>
            <p:nvPr/>
          </p:nvSpPr>
          <p:spPr bwMode="auto">
            <a:xfrm>
              <a:off x="4759" y="2595"/>
              <a:ext cx="30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33" name="Rectangle 338"/>
            <p:cNvSpPr>
              <a:spLocks noChangeArrowheads="1"/>
            </p:cNvSpPr>
            <p:nvPr/>
          </p:nvSpPr>
          <p:spPr bwMode="auto">
            <a:xfrm>
              <a:off x="5026" y="3165"/>
              <a:ext cx="142" cy="330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34" name="Rectangle 339"/>
            <p:cNvSpPr>
              <a:spLocks noChangeArrowheads="1"/>
            </p:cNvSpPr>
            <p:nvPr/>
          </p:nvSpPr>
          <p:spPr bwMode="auto">
            <a:xfrm>
              <a:off x="5026" y="349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35" name="Rectangle 340"/>
            <p:cNvSpPr>
              <a:spLocks noChangeArrowheads="1"/>
            </p:cNvSpPr>
            <p:nvPr/>
          </p:nvSpPr>
          <p:spPr bwMode="auto">
            <a:xfrm>
              <a:off x="5026" y="3558"/>
              <a:ext cx="142" cy="1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36" name="Rectangle 341"/>
            <p:cNvSpPr>
              <a:spLocks noChangeArrowheads="1"/>
            </p:cNvSpPr>
            <p:nvPr/>
          </p:nvSpPr>
          <p:spPr bwMode="auto">
            <a:xfrm>
              <a:off x="5026" y="361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37" name="Rectangle 342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38" name="Rectangle 343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39" name="Rectangle 344"/>
            <p:cNvSpPr>
              <a:spLocks noChangeArrowheads="1"/>
            </p:cNvSpPr>
            <p:nvPr/>
          </p:nvSpPr>
          <p:spPr bwMode="auto">
            <a:xfrm>
              <a:off x="5032" y="3186"/>
              <a:ext cx="62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40" name="Rectangle 345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41" name="Rectangle 346"/>
            <p:cNvSpPr>
              <a:spLocks noChangeArrowheads="1"/>
            </p:cNvSpPr>
            <p:nvPr/>
          </p:nvSpPr>
          <p:spPr bwMode="auto">
            <a:xfrm>
              <a:off x="5168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42" name="Rectangle 347"/>
            <p:cNvSpPr>
              <a:spLocks noChangeArrowheads="1"/>
            </p:cNvSpPr>
            <p:nvPr/>
          </p:nvSpPr>
          <p:spPr bwMode="auto">
            <a:xfrm>
              <a:off x="4992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43" name="Rectangle 348"/>
            <p:cNvSpPr>
              <a:spLocks noChangeArrowheads="1"/>
            </p:cNvSpPr>
            <p:nvPr/>
          </p:nvSpPr>
          <p:spPr bwMode="auto">
            <a:xfrm>
              <a:off x="5026" y="351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44" name="Rectangle 349"/>
            <p:cNvSpPr>
              <a:spLocks noChangeArrowheads="1"/>
            </p:cNvSpPr>
            <p:nvPr/>
          </p:nvSpPr>
          <p:spPr bwMode="auto">
            <a:xfrm>
              <a:off x="5026" y="3573"/>
              <a:ext cx="142" cy="42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45" name="Rectangle 350"/>
            <p:cNvSpPr>
              <a:spLocks noChangeArrowheads="1"/>
            </p:cNvSpPr>
            <p:nvPr/>
          </p:nvSpPr>
          <p:spPr bwMode="auto">
            <a:xfrm>
              <a:off x="5026" y="363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46" name="Rectangle 351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47" name="Rectangle 352"/>
            <p:cNvSpPr>
              <a:spLocks noChangeArrowheads="1"/>
            </p:cNvSpPr>
            <p:nvPr/>
          </p:nvSpPr>
          <p:spPr bwMode="auto">
            <a:xfrm>
              <a:off x="5032" y="3369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48" name="Rectangle 353"/>
            <p:cNvSpPr>
              <a:spLocks noChangeArrowheads="1"/>
            </p:cNvSpPr>
            <p:nvPr/>
          </p:nvSpPr>
          <p:spPr bwMode="auto">
            <a:xfrm>
              <a:off x="510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49" name="Rectangle 354"/>
            <p:cNvSpPr>
              <a:spLocks noChangeArrowheads="1"/>
            </p:cNvSpPr>
            <p:nvPr/>
          </p:nvSpPr>
          <p:spPr bwMode="auto">
            <a:xfrm>
              <a:off x="508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50" name="Rectangle 355"/>
            <p:cNvSpPr>
              <a:spLocks noChangeArrowheads="1"/>
            </p:cNvSpPr>
            <p:nvPr/>
          </p:nvSpPr>
          <p:spPr bwMode="auto">
            <a:xfrm>
              <a:off x="5100" y="3395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51" name="Rectangle 356"/>
            <p:cNvSpPr>
              <a:spLocks noChangeArrowheads="1"/>
            </p:cNvSpPr>
            <p:nvPr/>
          </p:nvSpPr>
          <p:spPr bwMode="auto">
            <a:xfrm>
              <a:off x="5032" y="3395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52" name="Rectangle 357"/>
            <p:cNvSpPr>
              <a:spLocks noChangeArrowheads="1"/>
            </p:cNvSpPr>
            <p:nvPr/>
          </p:nvSpPr>
          <p:spPr bwMode="auto">
            <a:xfrm>
              <a:off x="5168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53" name="Rectangle 358"/>
            <p:cNvSpPr>
              <a:spLocks noChangeArrowheads="1"/>
            </p:cNvSpPr>
            <p:nvPr/>
          </p:nvSpPr>
          <p:spPr bwMode="auto">
            <a:xfrm>
              <a:off x="4992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54" name="Rectangle 359"/>
            <p:cNvSpPr>
              <a:spLocks noChangeArrowheads="1"/>
            </p:cNvSpPr>
            <p:nvPr/>
          </p:nvSpPr>
          <p:spPr bwMode="auto">
            <a:xfrm>
              <a:off x="5334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55" name="Rectangle 360"/>
            <p:cNvSpPr>
              <a:spLocks noChangeArrowheads="1"/>
            </p:cNvSpPr>
            <p:nvPr/>
          </p:nvSpPr>
          <p:spPr bwMode="auto">
            <a:xfrm>
              <a:off x="5228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56" name="Rectangle 361"/>
            <p:cNvSpPr>
              <a:spLocks noChangeArrowheads="1"/>
            </p:cNvSpPr>
            <p:nvPr/>
          </p:nvSpPr>
          <p:spPr bwMode="auto">
            <a:xfrm>
              <a:off x="4912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57" name="Rectangle 362"/>
            <p:cNvSpPr>
              <a:spLocks noChangeArrowheads="1"/>
            </p:cNvSpPr>
            <p:nvPr/>
          </p:nvSpPr>
          <p:spPr bwMode="auto">
            <a:xfrm>
              <a:off x="5122" y="2747"/>
              <a:ext cx="54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58" name="Rectangle 363"/>
            <p:cNvSpPr>
              <a:spLocks noChangeArrowheads="1"/>
            </p:cNvSpPr>
            <p:nvPr/>
          </p:nvSpPr>
          <p:spPr bwMode="auto">
            <a:xfrm>
              <a:off x="522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59" name="Rectangle 364"/>
            <p:cNvSpPr>
              <a:spLocks noChangeArrowheads="1"/>
            </p:cNvSpPr>
            <p:nvPr/>
          </p:nvSpPr>
          <p:spPr bwMode="auto">
            <a:xfrm>
              <a:off x="5334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60" name="Rectangle 365"/>
            <p:cNvSpPr>
              <a:spLocks noChangeArrowheads="1"/>
            </p:cNvSpPr>
            <p:nvPr/>
          </p:nvSpPr>
          <p:spPr bwMode="auto">
            <a:xfrm>
              <a:off x="501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61" name="Rectangle 366"/>
            <p:cNvSpPr>
              <a:spLocks noChangeArrowheads="1"/>
            </p:cNvSpPr>
            <p:nvPr/>
          </p:nvSpPr>
          <p:spPr bwMode="auto">
            <a:xfrm>
              <a:off x="4809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62" name="Rectangle 367"/>
            <p:cNvSpPr>
              <a:spLocks noChangeArrowheads="1"/>
            </p:cNvSpPr>
            <p:nvPr/>
          </p:nvSpPr>
          <p:spPr bwMode="auto">
            <a:xfrm>
              <a:off x="4912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63" name="Rectangle 368"/>
            <p:cNvSpPr>
              <a:spLocks noChangeArrowheads="1"/>
            </p:cNvSpPr>
            <p:nvPr/>
          </p:nvSpPr>
          <p:spPr bwMode="auto">
            <a:xfrm>
              <a:off x="4809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64" name="Freeform 369"/>
            <p:cNvSpPr>
              <a:spLocks/>
            </p:cNvSpPr>
            <p:nvPr/>
          </p:nvSpPr>
          <p:spPr bwMode="auto">
            <a:xfrm>
              <a:off x="5114" y="2721"/>
              <a:ext cx="72" cy="324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65" name="Freeform 370"/>
            <p:cNvSpPr>
              <a:spLocks/>
            </p:cNvSpPr>
            <p:nvPr/>
          </p:nvSpPr>
          <p:spPr bwMode="auto">
            <a:xfrm>
              <a:off x="5176" y="2721"/>
              <a:ext cx="10" cy="324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66" name="Freeform 371"/>
            <p:cNvSpPr>
              <a:spLocks/>
            </p:cNvSpPr>
            <p:nvPr/>
          </p:nvSpPr>
          <p:spPr bwMode="auto">
            <a:xfrm>
              <a:off x="5218" y="2721"/>
              <a:ext cx="72" cy="324"/>
            </a:xfrm>
            <a:custGeom>
              <a:avLst/>
              <a:gdLst>
                <a:gd name="T0" fmla="*/ 21 w 216"/>
                <a:gd name="T1" fmla="*/ 163 h 373"/>
                <a:gd name="T2" fmla="*/ 3 w 216"/>
                <a:gd name="T3" fmla="*/ 163 h 373"/>
                <a:gd name="T4" fmla="*/ 3 w 216"/>
                <a:gd name="T5" fmla="*/ 260 h 373"/>
                <a:gd name="T6" fmla="*/ 21 w 216"/>
                <a:gd name="T7" fmla="*/ 260 h 373"/>
                <a:gd name="T8" fmla="*/ 24 w 216"/>
                <a:gd name="T9" fmla="*/ 281 h 373"/>
                <a:gd name="T10" fmla="*/ 0 w 216"/>
                <a:gd name="T11" fmla="*/ 281 h 373"/>
                <a:gd name="T12" fmla="*/ 0 w 216"/>
                <a:gd name="T13" fmla="*/ 0 h 373"/>
                <a:gd name="T14" fmla="*/ 24 w 216"/>
                <a:gd name="T15" fmla="*/ 0 h 373"/>
                <a:gd name="T16" fmla="*/ 21 w 216"/>
                <a:gd name="T17" fmla="*/ 22 h 373"/>
                <a:gd name="T18" fmla="*/ 3 w 216"/>
                <a:gd name="T19" fmla="*/ 22 h 373"/>
                <a:gd name="T20" fmla="*/ 3 w 216"/>
                <a:gd name="T21" fmla="*/ 129 h 373"/>
                <a:gd name="T22" fmla="*/ 21 w 216"/>
                <a:gd name="T23" fmla="*/ 129 h 373"/>
                <a:gd name="T24" fmla="*/ 21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67" name="Freeform 372"/>
            <p:cNvSpPr>
              <a:spLocks/>
            </p:cNvSpPr>
            <p:nvPr/>
          </p:nvSpPr>
          <p:spPr bwMode="auto">
            <a:xfrm>
              <a:off x="5280" y="2721"/>
              <a:ext cx="10" cy="324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68" name="Freeform 373"/>
            <p:cNvSpPr>
              <a:spLocks/>
            </p:cNvSpPr>
            <p:nvPr/>
          </p:nvSpPr>
          <p:spPr bwMode="auto">
            <a:xfrm>
              <a:off x="5324" y="2721"/>
              <a:ext cx="72" cy="324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69" name="Freeform 374"/>
            <p:cNvSpPr>
              <a:spLocks/>
            </p:cNvSpPr>
            <p:nvPr/>
          </p:nvSpPr>
          <p:spPr bwMode="auto">
            <a:xfrm>
              <a:off x="5386" y="2721"/>
              <a:ext cx="10" cy="324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70" name="Freeform 375"/>
            <p:cNvSpPr>
              <a:spLocks/>
            </p:cNvSpPr>
            <p:nvPr/>
          </p:nvSpPr>
          <p:spPr bwMode="auto">
            <a:xfrm>
              <a:off x="5218" y="3139"/>
              <a:ext cx="72" cy="324"/>
            </a:xfrm>
            <a:custGeom>
              <a:avLst/>
              <a:gdLst>
                <a:gd name="T0" fmla="*/ 21 w 216"/>
                <a:gd name="T1" fmla="*/ 165 h 372"/>
                <a:gd name="T2" fmla="*/ 3 w 216"/>
                <a:gd name="T3" fmla="*/ 165 h 372"/>
                <a:gd name="T4" fmla="*/ 3 w 216"/>
                <a:gd name="T5" fmla="*/ 260 h 372"/>
                <a:gd name="T6" fmla="*/ 21 w 216"/>
                <a:gd name="T7" fmla="*/ 260 h 372"/>
                <a:gd name="T8" fmla="*/ 24 w 216"/>
                <a:gd name="T9" fmla="*/ 282 h 372"/>
                <a:gd name="T10" fmla="*/ 0 w 216"/>
                <a:gd name="T11" fmla="*/ 282 h 372"/>
                <a:gd name="T12" fmla="*/ 0 w 216"/>
                <a:gd name="T13" fmla="*/ 0 h 372"/>
                <a:gd name="T14" fmla="*/ 24 w 216"/>
                <a:gd name="T15" fmla="*/ 0 h 372"/>
                <a:gd name="T16" fmla="*/ 21 w 216"/>
                <a:gd name="T17" fmla="*/ 21 h 372"/>
                <a:gd name="T18" fmla="*/ 3 w 216"/>
                <a:gd name="T19" fmla="*/ 21 h 372"/>
                <a:gd name="T20" fmla="*/ 3 w 216"/>
                <a:gd name="T21" fmla="*/ 130 h 372"/>
                <a:gd name="T22" fmla="*/ 21 w 216"/>
                <a:gd name="T23" fmla="*/ 130 h 372"/>
                <a:gd name="T24" fmla="*/ 21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71" name="Freeform 376"/>
            <p:cNvSpPr>
              <a:spLocks/>
            </p:cNvSpPr>
            <p:nvPr/>
          </p:nvSpPr>
          <p:spPr bwMode="auto">
            <a:xfrm>
              <a:off x="5280" y="3139"/>
              <a:ext cx="10" cy="324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72" name="Freeform 377"/>
            <p:cNvSpPr>
              <a:spLocks/>
            </p:cNvSpPr>
            <p:nvPr/>
          </p:nvSpPr>
          <p:spPr bwMode="auto">
            <a:xfrm>
              <a:off x="5324" y="3139"/>
              <a:ext cx="72" cy="324"/>
            </a:xfrm>
            <a:custGeom>
              <a:avLst/>
              <a:gdLst>
                <a:gd name="T0" fmla="*/ 21 w 217"/>
                <a:gd name="T1" fmla="*/ 165 h 372"/>
                <a:gd name="T2" fmla="*/ 3 w 217"/>
                <a:gd name="T3" fmla="*/ 165 h 372"/>
                <a:gd name="T4" fmla="*/ 3 w 217"/>
                <a:gd name="T5" fmla="*/ 260 h 372"/>
                <a:gd name="T6" fmla="*/ 21 w 217"/>
                <a:gd name="T7" fmla="*/ 260 h 372"/>
                <a:gd name="T8" fmla="*/ 24 w 217"/>
                <a:gd name="T9" fmla="*/ 282 h 372"/>
                <a:gd name="T10" fmla="*/ 0 w 217"/>
                <a:gd name="T11" fmla="*/ 282 h 372"/>
                <a:gd name="T12" fmla="*/ 0 w 217"/>
                <a:gd name="T13" fmla="*/ 0 h 372"/>
                <a:gd name="T14" fmla="*/ 24 w 217"/>
                <a:gd name="T15" fmla="*/ 0 h 372"/>
                <a:gd name="T16" fmla="*/ 21 w 217"/>
                <a:gd name="T17" fmla="*/ 21 h 372"/>
                <a:gd name="T18" fmla="*/ 3 w 217"/>
                <a:gd name="T19" fmla="*/ 21 h 372"/>
                <a:gd name="T20" fmla="*/ 3 w 217"/>
                <a:gd name="T21" fmla="*/ 130 h 372"/>
                <a:gd name="T22" fmla="*/ 21 w 217"/>
                <a:gd name="T23" fmla="*/ 130 h 372"/>
                <a:gd name="T24" fmla="*/ 21 w 217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73" name="Freeform 378"/>
            <p:cNvSpPr>
              <a:spLocks/>
            </p:cNvSpPr>
            <p:nvPr/>
          </p:nvSpPr>
          <p:spPr bwMode="auto">
            <a:xfrm>
              <a:off x="5386" y="3139"/>
              <a:ext cx="10" cy="324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74" name="Freeform 379"/>
            <p:cNvSpPr>
              <a:spLocks/>
            </p:cNvSpPr>
            <p:nvPr/>
          </p:nvSpPr>
          <p:spPr bwMode="auto">
            <a:xfrm>
              <a:off x="5008" y="2721"/>
              <a:ext cx="72" cy="324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75" name="Freeform 380"/>
            <p:cNvSpPr>
              <a:spLocks/>
            </p:cNvSpPr>
            <p:nvPr/>
          </p:nvSpPr>
          <p:spPr bwMode="auto">
            <a:xfrm>
              <a:off x="5008" y="2721"/>
              <a:ext cx="10" cy="324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76" name="Freeform 381"/>
            <p:cNvSpPr>
              <a:spLocks/>
            </p:cNvSpPr>
            <p:nvPr/>
          </p:nvSpPr>
          <p:spPr bwMode="auto">
            <a:xfrm>
              <a:off x="4903" y="2721"/>
              <a:ext cx="71" cy="324"/>
            </a:xfrm>
            <a:custGeom>
              <a:avLst/>
              <a:gdLst>
                <a:gd name="T0" fmla="*/ 3 w 216"/>
                <a:gd name="T1" fmla="*/ 163 h 373"/>
                <a:gd name="T2" fmla="*/ 20 w 216"/>
                <a:gd name="T3" fmla="*/ 163 h 373"/>
                <a:gd name="T4" fmla="*/ 20 w 216"/>
                <a:gd name="T5" fmla="*/ 260 h 373"/>
                <a:gd name="T6" fmla="*/ 3 w 216"/>
                <a:gd name="T7" fmla="*/ 260 h 373"/>
                <a:gd name="T8" fmla="*/ 0 w 216"/>
                <a:gd name="T9" fmla="*/ 281 h 373"/>
                <a:gd name="T10" fmla="*/ 23 w 216"/>
                <a:gd name="T11" fmla="*/ 281 h 373"/>
                <a:gd name="T12" fmla="*/ 23 w 216"/>
                <a:gd name="T13" fmla="*/ 0 h 373"/>
                <a:gd name="T14" fmla="*/ 0 w 216"/>
                <a:gd name="T15" fmla="*/ 0 h 373"/>
                <a:gd name="T16" fmla="*/ 3 w 216"/>
                <a:gd name="T17" fmla="*/ 22 h 373"/>
                <a:gd name="T18" fmla="*/ 20 w 216"/>
                <a:gd name="T19" fmla="*/ 22 h 373"/>
                <a:gd name="T20" fmla="*/ 20 w 216"/>
                <a:gd name="T21" fmla="*/ 129 h 373"/>
                <a:gd name="T22" fmla="*/ 3 w 216"/>
                <a:gd name="T23" fmla="*/ 129 h 373"/>
                <a:gd name="T24" fmla="*/ 3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77" name="Freeform 382"/>
            <p:cNvSpPr>
              <a:spLocks/>
            </p:cNvSpPr>
            <p:nvPr/>
          </p:nvSpPr>
          <p:spPr bwMode="auto">
            <a:xfrm>
              <a:off x="4903" y="2721"/>
              <a:ext cx="9" cy="324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78" name="Freeform 383"/>
            <p:cNvSpPr>
              <a:spLocks/>
            </p:cNvSpPr>
            <p:nvPr/>
          </p:nvSpPr>
          <p:spPr bwMode="auto">
            <a:xfrm>
              <a:off x="4799" y="2721"/>
              <a:ext cx="72" cy="324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79" name="Freeform 384"/>
            <p:cNvSpPr>
              <a:spLocks/>
            </p:cNvSpPr>
            <p:nvPr/>
          </p:nvSpPr>
          <p:spPr bwMode="auto">
            <a:xfrm>
              <a:off x="4799" y="2721"/>
              <a:ext cx="10" cy="324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80" name="Freeform 385"/>
            <p:cNvSpPr>
              <a:spLocks/>
            </p:cNvSpPr>
            <p:nvPr/>
          </p:nvSpPr>
          <p:spPr bwMode="auto">
            <a:xfrm>
              <a:off x="4903" y="3139"/>
              <a:ext cx="71" cy="324"/>
            </a:xfrm>
            <a:custGeom>
              <a:avLst/>
              <a:gdLst>
                <a:gd name="T0" fmla="*/ 3 w 216"/>
                <a:gd name="T1" fmla="*/ 165 h 372"/>
                <a:gd name="T2" fmla="*/ 20 w 216"/>
                <a:gd name="T3" fmla="*/ 165 h 372"/>
                <a:gd name="T4" fmla="*/ 20 w 216"/>
                <a:gd name="T5" fmla="*/ 260 h 372"/>
                <a:gd name="T6" fmla="*/ 3 w 216"/>
                <a:gd name="T7" fmla="*/ 260 h 372"/>
                <a:gd name="T8" fmla="*/ 0 w 216"/>
                <a:gd name="T9" fmla="*/ 282 h 372"/>
                <a:gd name="T10" fmla="*/ 23 w 216"/>
                <a:gd name="T11" fmla="*/ 282 h 372"/>
                <a:gd name="T12" fmla="*/ 23 w 216"/>
                <a:gd name="T13" fmla="*/ 0 h 372"/>
                <a:gd name="T14" fmla="*/ 0 w 216"/>
                <a:gd name="T15" fmla="*/ 0 h 372"/>
                <a:gd name="T16" fmla="*/ 3 w 216"/>
                <a:gd name="T17" fmla="*/ 21 h 372"/>
                <a:gd name="T18" fmla="*/ 20 w 216"/>
                <a:gd name="T19" fmla="*/ 21 h 372"/>
                <a:gd name="T20" fmla="*/ 20 w 216"/>
                <a:gd name="T21" fmla="*/ 130 h 372"/>
                <a:gd name="T22" fmla="*/ 3 w 216"/>
                <a:gd name="T23" fmla="*/ 130 h 372"/>
                <a:gd name="T24" fmla="*/ 3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81" name="Freeform 386"/>
            <p:cNvSpPr>
              <a:spLocks/>
            </p:cNvSpPr>
            <p:nvPr/>
          </p:nvSpPr>
          <p:spPr bwMode="auto">
            <a:xfrm>
              <a:off x="4903" y="3139"/>
              <a:ext cx="9" cy="324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82" name="Freeform 387"/>
            <p:cNvSpPr>
              <a:spLocks/>
            </p:cNvSpPr>
            <p:nvPr/>
          </p:nvSpPr>
          <p:spPr bwMode="auto">
            <a:xfrm>
              <a:off x="4799" y="3139"/>
              <a:ext cx="72" cy="324"/>
            </a:xfrm>
            <a:custGeom>
              <a:avLst/>
              <a:gdLst>
                <a:gd name="T0" fmla="*/ 3 w 215"/>
                <a:gd name="T1" fmla="*/ 165 h 372"/>
                <a:gd name="T2" fmla="*/ 21 w 215"/>
                <a:gd name="T3" fmla="*/ 165 h 372"/>
                <a:gd name="T4" fmla="*/ 21 w 215"/>
                <a:gd name="T5" fmla="*/ 260 h 372"/>
                <a:gd name="T6" fmla="*/ 3 w 215"/>
                <a:gd name="T7" fmla="*/ 260 h 372"/>
                <a:gd name="T8" fmla="*/ 0 w 215"/>
                <a:gd name="T9" fmla="*/ 282 h 372"/>
                <a:gd name="T10" fmla="*/ 24 w 215"/>
                <a:gd name="T11" fmla="*/ 282 h 372"/>
                <a:gd name="T12" fmla="*/ 24 w 215"/>
                <a:gd name="T13" fmla="*/ 0 h 372"/>
                <a:gd name="T14" fmla="*/ 0 w 215"/>
                <a:gd name="T15" fmla="*/ 0 h 372"/>
                <a:gd name="T16" fmla="*/ 3 w 215"/>
                <a:gd name="T17" fmla="*/ 21 h 372"/>
                <a:gd name="T18" fmla="*/ 21 w 215"/>
                <a:gd name="T19" fmla="*/ 21 h 372"/>
                <a:gd name="T20" fmla="*/ 21 w 215"/>
                <a:gd name="T21" fmla="*/ 130 h 372"/>
                <a:gd name="T22" fmla="*/ 3 w 215"/>
                <a:gd name="T23" fmla="*/ 130 h 372"/>
                <a:gd name="T24" fmla="*/ 3 w 215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83" name="Freeform 388"/>
            <p:cNvSpPr>
              <a:spLocks/>
            </p:cNvSpPr>
            <p:nvPr/>
          </p:nvSpPr>
          <p:spPr bwMode="auto">
            <a:xfrm>
              <a:off x="4799" y="3139"/>
              <a:ext cx="10" cy="324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84" name="Rectangle 389"/>
            <p:cNvSpPr>
              <a:spLocks noChangeArrowheads="1"/>
            </p:cNvSpPr>
            <p:nvPr/>
          </p:nvSpPr>
          <p:spPr bwMode="auto">
            <a:xfrm>
              <a:off x="511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85" name="Rectangle 390"/>
            <p:cNvSpPr>
              <a:spLocks noChangeArrowheads="1"/>
            </p:cNvSpPr>
            <p:nvPr/>
          </p:nvSpPr>
          <p:spPr bwMode="auto">
            <a:xfrm>
              <a:off x="521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86" name="Rectangle 391"/>
            <p:cNvSpPr>
              <a:spLocks noChangeArrowheads="1"/>
            </p:cNvSpPr>
            <p:nvPr/>
          </p:nvSpPr>
          <p:spPr bwMode="auto">
            <a:xfrm>
              <a:off x="532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87" name="Rectangle 392"/>
            <p:cNvSpPr>
              <a:spLocks noChangeArrowheads="1"/>
            </p:cNvSpPr>
            <p:nvPr/>
          </p:nvSpPr>
          <p:spPr bwMode="auto">
            <a:xfrm>
              <a:off x="500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88" name="Rectangle 393"/>
            <p:cNvSpPr>
              <a:spLocks noChangeArrowheads="1"/>
            </p:cNvSpPr>
            <p:nvPr/>
          </p:nvSpPr>
          <p:spPr bwMode="auto">
            <a:xfrm>
              <a:off x="4903" y="2898"/>
              <a:ext cx="71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89" name="Rectangle 394"/>
            <p:cNvSpPr>
              <a:spLocks noChangeArrowheads="1"/>
            </p:cNvSpPr>
            <p:nvPr/>
          </p:nvSpPr>
          <p:spPr bwMode="auto">
            <a:xfrm>
              <a:off x="4799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90" name="Freeform 395"/>
            <p:cNvSpPr>
              <a:spLocks/>
            </p:cNvSpPr>
            <p:nvPr/>
          </p:nvSpPr>
          <p:spPr bwMode="auto">
            <a:xfrm>
              <a:off x="4986" y="2736"/>
              <a:ext cx="12" cy="37"/>
            </a:xfrm>
            <a:custGeom>
              <a:avLst/>
              <a:gdLst>
                <a:gd name="T0" fmla="*/ 2 w 37"/>
                <a:gd name="T1" fmla="*/ 36 h 38"/>
                <a:gd name="T2" fmla="*/ 3 w 37"/>
                <a:gd name="T3" fmla="*/ 34 h 38"/>
                <a:gd name="T4" fmla="*/ 3 w 37"/>
                <a:gd name="T5" fmla="*/ 30 h 38"/>
                <a:gd name="T6" fmla="*/ 4 w 37"/>
                <a:gd name="T7" fmla="*/ 23 h 38"/>
                <a:gd name="T8" fmla="*/ 4 w 37"/>
                <a:gd name="T9" fmla="*/ 19 h 38"/>
                <a:gd name="T10" fmla="*/ 4 w 37"/>
                <a:gd name="T11" fmla="*/ 12 h 38"/>
                <a:gd name="T12" fmla="*/ 3 w 37"/>
                <a:gd name="T13" fmla="*/ 5 h 38"/>
                <a:gd name="T14" fmla="*/ 3 w 37"/>
                <a:gd name="T15" fmla="*/ 1 h 38"/>
                <a:gd name="T16" fmla="*/ 2 w 37"/>
                <a:gd name="T17" fmla="*/ 0 h 38"/>
                <a:gd name="T18" fmla="*/ 1 w 37"/>
                <a:gd name="T19" fmla="*/ 1 h 38"/>
                <a:gd name="T20" fmla="*/ 1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23 h 38"/>
                <a:gd name="T28" fmla="*/ 1 w 37"/>
                <a:gd name="T29" fmla="*/ 30 h 38"/>
                <a:gd name="T30" fmla="*/ 1 w 37"/>
                <a:gd name="T31" fmla="*/ 34 h 38"/>
                <a:gd name="T32" fmla="*/ 2 w 37"/>
                <a:gd name="T33" fmla="*/ 36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3" name="Group 316"/>
          <p:cNvGrpSpPr>
            <a:grpSpLocks/>
          </p:cNvGrpSpPr>
          <p:nvPr/>
        </p:nvGrpSpPr>
        <p:grpSpPr bwMode="auto">
          <a:xfrm>
            <a:off x="5601018" y="5486438"/>
            <a:ext cx="238567" cy="187567"/>
            <a:chOff x="4727" y="2506"/>
            <a:chExt cx="706" cy="1172"/>
          </a:xfrm>
        </p:grpSpPr>
        <p:sp>
          <p:nvSpPr>
            <p:cNvPr id="1532" name="Freeform 317"/>
            <p:cNvSpPr>
              <a:spLocks/>
            </p:cNvSpPr>
            <p:nvPr/>
          </p:nvSpPr>
          <p:spPr bwMode="auto">
            <a:xfrm>
              <a:off x="4727" y="3558"/>
              <a:ext cx="46" cy="120"/>
            </a:xfrm>
            <a:custGeom>
              <a:avLst/>
              <a:gdLst>
                <a:gd name="T0" fmla="*/ 0 w 139"/>
                <a:gd name="T1" fmla="*/ 107 h 135"/>
                <a:gd name="T2" fmla="*/ 0 w 139"/>
                <a:gd name="T3" fmla="*/ 73 h 135"/>
                <a:gd name="T4" fmla="*/ 5 w 139"/>
                <a:gd name="T5" fmla="*/ 73 h 135"/>
                <a:gd name="T6" fmla="*/ 5 w 139"/>
                <a:gd name="T7" fmla="*/ 37 h 135"/>
                <a:gd name="T8" fmla="*/ 10 w 139"/>
                <a:gd name="T9" fmla="*/ 37 h 135"/>
                <a:gd name="T10" fmla="*/ 10 w 139"/>
                <a:gd name="T11" fmla="*/ 0 h 135"/>
                <a:gd name="T12" fmla="*/ 15 w 139"/>
                <a:gd name="T13" fmla="*/ 0 h 135"/>
                <a:gd name="T14" fmla="*/ 15 w 139"/>
                <a:gd name="T15" fmla="*/ 107 h 135"/>
                <a:gd name="T16" fmla="*/ 0 w 139"/>
                <a:gd name="T17" fmla="*/ 107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33" name="Freeform 318"/>
            <p:cNvSpPr>
              <a:spLocks/>
            </p:cNvSpPr>
            <p:nvPr/>
          </p:nvSpPr>
          <p:spPr bwMode="auto">
            <a:xfrm>
              <a:off x="4773" y="2564"/>
              <a:ext cx="648" cy="1114"/>
            </a:xfrm>
            <a:custGeom>
              <a:avLst/>
              <a:gdLst>
                <a:gd name="T0" fmla="*/ 0 w 1946"/>
                <a:gd name="T1" fmla="*/ 971 h 1278"/>
                <a:gd name="T2" fmla="*/ 0 w 1946"/>
                <a:gd name="T3" fmla="*/ 78 h 1278"/>
                <a:gd name="T4" fmla="*/ 84 w 1946"/>
                <a:gd name="T5" fmla="*/ 78 h 1278"/>
                <a:gd name="T6" fmla="*/ 84 w 1946"/>
                <a:gd name="T7" fmla="*/ 71 h 1278"/>
                <a:gd name="T8" fmla="*/ 84 w 1946"/>
                <a:gd name="T9" fmla="*/ 62 h 1278"/>
                <a:gd name="T10" fmla="*/ 85 w 1946"/>
                <a:gd name="T11" fmla="*/ 55 h 1278"/>
                <a:gd name="T12" fmla="*/ 85 w 1946"/>
                <a:gd name="T13" fmla="*/ 48 h 1278"/>
                <a:gd name="T14" fmla="*/ 86 w 1946"/>
                <a:gd name="T15" fmla="*/ 42 h 1278"/>
                <a:gd name="T16" fmla="*/ 88 w 1946"/>
                <a:gd name="T17" fmla="*/ 35 h 1278"/>
                <a:gd name="T18" fmla="*/ 89 w 1946"/>
                <a:gd name="T19" fmla="*/ 29 h 1278"/>
                <a:gd name="T20" fmla="*/ 91 w 1946"/>
                <a:gd name="T21" fmla="*/ 23 h 1278"/>
                <a:gd name="T22" fmla="*/ 92 w 1946"/>
                <a:gd name="T23" fmla="*/ 18 h 1278"/>
                <a:gd name="T24" fmla="*/ 94 w 1946"/>
                <a:gd name="T25" fmla="*/ 14 h 1278"/>
                <a:gd name="T26" fmla="*/ 96 w 1946"/>
                <a:gd name="T27" fmla="*/ 10 h 1278"/>
                <a:gd name="T28" fmla="*/ 98 w 1946"/>
                <a:gd name="T29" fmla="*/ 6 h 1278"/>
                <a:gd name="T30" fmla="*/ 101 w 1946"/>
                <a:gd name="T31" fmla="*/ 3 h 1278"/>
                <a:gd name="T32" fmla="*/ 103 w 1946"/>
                <a:gd name="T33" fmla="*/ 3 h 1278"/>
                <a:gd name="T34" fmla="*/ 105 w 1946"/>
                <a:gd name="T35" fmla="*/ 0 h 1278"/>
                <a:gd name="T36" fmla="*/ 108 w 1946"/>
                <a:gd name="T37" fmla="*/ 0 h 1278"/>
                <a:gd name="T38" fmla="*/ 110 w 1946"/>
                <a:gd name="T39" fmla="*/ 0 h 1278"/>
                <a:gd name="T40" fmla="*/ 113 w 1946"/>
                <a:gd name="T41" fmla="*/ 3 h 1278"/>
                <a:gd name="T42" fmla="*/ 115 w 1946"/>
                <a:gd name="T43" fmla="*/ 3 h 1278"/>
                <a:gd name="T44" fmla="*/ 118 w 1946"/>
                <a:gd name="T45" fmla="*/ 6 h 1278"/>
                <a:gd name="T46" fmla="*/ 120 w 1946"/>
                <a:gd name="T47" fmla="*/ 10 h 1278"/>
                <a:gd name="T48" fmla="*/ 122 w 1946"/>
                <a:gd name="T49" fmla="*/ 14 h 1278"/>
                <a:gd name="T50" fmla="*/ 124 w 1946"/>
                <a:gd name="T51" fmla="*/ 18 h 1278"/>
                <a:gd name="T52" fmla="*/ 125 w 1946"/>
                <a:gd name="T53" fmla="*/ 23 h 1278"/>
                <a:gd name="T54" fmla="*/ 127 w 1946"/>
                <a:gd name="T55" fmla="*/ 29 h 1278"/>
                <a:gd name="T56" fmla="*/ 128 w 1946"/>
                <a:gd name="T57" fmla="*/ 35 h 1278"/>
                <a:gd name="T58" fmla="*/ 130 w 1946"/>
                <a:gd name="T59" fmla="*/ 42 h 1278"/>
                <a:gd name="T60" fmla="*/ 130 w 1946"/>
                <a:gd name="T61" fmla="*/ 48 h 1278"/>
                <a:gd name="T62" fmla="*/ 131 w 1946"/>
                <a:gd name="T63" fmla="*/ 55 h 1278"/>
                <a:gd name="T64" fmla="*/ 132 w 1946"/>
                <a:gd name="T65" fmla="*/ 62 h 1278"/>
                <a:gd name="T66" fmla="*/ 132 w 1946"/>
                <a:gd name="T67" fmla="*/ 71 h 1278"/>
                <a:gd name="T68" fmla="*/ 132 w 1946"/>
                <a:gd name="T69" fmla="*/ 78 h 1278"/>
                <a:gd name="T70" fmla="*/ 216 w 1946"/>
                <a:gd name="T71" fmla="*/ 78 h 1278"/>
                <a:gd name="T72" fmla="*/ 216 w 1946"/>
                <a:gd name="T73" fmla="*/ 970 h 1278"/>
                <a:gd name="T74" fmla="*/ 0 w 1946"/>
                <a:gd name="T75" fmla="*/ 971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34" name="Rectangle 319"/>
            <p:cNvSpPr>
              <a:spLocks noChangeArrowheads="1"/>
            </p:cNvSpPr>
            <p:nvPr/>
          </p:nvSpPr>
          <p:spPr bwMode="auto">
            <a:xfrm>
              <a:off x="5188" y="3087"/>
              <a:ext cx="42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35" name="Rectangle 320"/>
            <p:cNvSpPr>
              <a:spLocks noChangeArrowheads="1"/>
            </p:cNvSpPr>
            <p:nvPr/>
          </p:nvSpPr>
          <p:spPr bwMode="auto">
            <a:xfrm>
              <a:off x="5168" y="3134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36" name="Rectangle 321"/>
            <p:cNvSpPr>
              <a:spLocks noChangeArrowheads="1"/>
            </p:cNvSpPr>
            <p:nvPr/>
          </p:nvSpPr>
          <p:spPr bwMode="auto">
            <a:xfrm>
              <a:off x="5306" y="3034"/>
              <a:ext cx="42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37" name="Rectangle 322"/>
            <p:cNvSpPr>
              <a:spLocks noChangeArrowheads="1"/>
            </p:cNvSpPr>
            <p:nvPr/>
          </p:nvSpPr>
          <p:spPr bwMode="auto">
            <a:xfrm>
              <a:off x="5286" y="3087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38" name="Rectangle 323"/>
            <p:cNvSpPr>
              <a:spLocks noChangeArrowheads="1"/>
            </p:cNvSpPr>
            <p:nvPr/>
          </p:nvSpPr>
          <p:spPr bwMode="auto">
            <a:xfrm>
              <a:off x="5286" y="2987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39" name="Rectangle 324"/>
            <p:cNvSpPr>
              <a:spLocks noChangeArrowheads="1"/>
            </p:cNvSpPr>
            <p:nvPr/>
          </p:nvSpPr>
          <p:spPr bwMode="auto">
            <a:xfrm>
              <a:off x="4773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40" name="Rectangle 325"/>
            <p:cNvSpPr>
              <a:spLocks noChangeArrowheads="1"/>
            </p:cNvSpPr>
            <p:nvPr/>
          </p:nvSpPr>
          <p:spPr bwMode="auto">
            <a:xfrm>
              <a:off x="4773" y="3024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41" name="Rectangle 326"/>
            <p:cNvSpPr>
              <a:spLocks noChangeArrowheads="1"/>
            </p:cNvSpPr>
            <p:nvPr/>
          </p:nvSpPr>
          <p:spPr bwMode="auto">
            <a:xfrm>
              <a:off x="4773" y="3123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42" name="Rectangle 327"/>
            <p:cNvSpPr>
              <a:spLocks noChangeArrowheads="1"/>
            </p:cNvSpPr>
            <p:nvPr/>
          </p:nvSpPr>
          <p:spPr bwMode="auto">
            <a:xfrm>
              <a:off x="4946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43" name="Rectangle 328"/>
            <p:cNvSpPr>
              <a:spLocks noChangeArrowheads="1"/>
            </p:cNvSpPr>
            <p:nvPr/>
          </p:nvSpPr>
          <p:spPr bwMode="auto">
            <a:xfrm>
              <a:off x="4924" y="312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44" name="Rectangle 329"/>
            <p:cNvSpPr>
              <a:spLocks noChangeArrowheads="1"/>
            </p:cNvSpPr>
            <p:nvPr/>
          </p:nvSpPr>
          <p:spPr bwMode="auto">
            <a:xfrm>
              <a:off x="4773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45" name="Rectangle 330"/>
            <p:cNvSpPr>
              <a:spLocks noChangeArrowheads="1"/>
            </p:cNvSpPr>
            <p:nvPr/>
          </p:nvSpPr>
          <p:spPr bwMode="auto">
            <a:xfrm>
              <a:off x="4773" y="3406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46" name="Rectangle 331"/>
            <p:cNvSpPr>
              <a:spLocks noChangeArrowheads="1"/>
            </p:cNvSpPr>
            <p:nvPr/>
          </p:nvSpPr>
          <p:spPr bwMode="auto">
            <a:xfrm>
              <a:off x="4773" y="3505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47" name="Rectangle 332"/>
            <p:cNvSpPr>
              <a:spLocks noChangeArrowheads="1"/>
            </p:cNvSpPr>
            <p:nvPr/>
          </p:nvSpPr>
          <p:spPr bwMode="auto">
            <a:xfrm>
              <a:off x="4946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48" name="Rectangle 333"/>
            <p:cNvSpPr>
              <a:spLocks noChangeArrowheads="1"/>
            </p:cNvSpPr>
            <p:nvPr/>
          </p:nvSpPr>
          <p:spPr bwMode="auto">
            <a:xfrm>
              <a:off x="4924" y="3505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49" name="Freeform 334"/>
            <p:cNvSpPr>
              <a:spLocks/>
            </p:cNvSpPr>
            <p:nvPr/>
          </p:nvSpPr>
          <p:spPr bwMode="auto">
            <a:xfrm>
              <a:off x="5024" y="3076"/>
              <a:ext cx="146" cy="89"/>
            </a:xfrm>
            <a:custGeom>
              <a:avLst/>
              <a:gdLst>
                <a:gd name="T0" fmla="*/ 48 w 440"/>
                <a:gd name="T1" fmla="*/ 78 h 102"/>
                <a:gd name="T2" fmla="*/ 48 w 440"/>
                <a:gd name="T3" fmla="*/ 70 h 102"/>
                <a:gd name="T4" fmla="*/ 48 w 440"/>
                <a:gd name="T5" fmla="*/ 63 h 102"/>
                <a:gd name="T6" fmla="*/ 47 w 440"/>
                <a:gd name="T7" fmla="*/ 55 h 102"/>
                <a:gd name="T8" fmla="*/ 46 w 440"/>
                <a:gd name="T9" fmla="*/ 49 h 102"/>
                <a:gd name="T10" fmla="*/ 45 w 440"/>
                <a:gd name="T11" fmla="*/ 42 h 102"/>
                <a:gd name="T12" fmla="*/ 44 w 440"/>
                <a:gd name="T13" fmla="*/ 35 h 102"/>
                <a:gd name="T14" fmla="*/ 43 w 440"/>
                <a:gd name="T15" fmla="*/ 29 h 102"/>
                <a:gd name="T16" fmla="*/ 41 w 440"/>
                <a:gd name="T17" fmla="*/ 23 h 102"/>
                <a:gd name="T18" fmla="*/ 39 w 440"/>
                <a:gd name="T19" fmla="*/ 18 h 102"/>
                <a:gd name="T20" fmla="*/ 38 w 440"/>
                <a:gd name="T21" fmla="*/ 14 h 102"/>
                <a:gd name="T22" fmla="*/ 36 w 440"/>
                <a:gd name="T23" fmla="*/ 10 h 102"/>
                <a:gd name="T24" fmla="*/ 34 w 440"/>
                <a:gd name="T25" fmla="*/ 6 h 102"/>
                <a:gd name="T26" fmla="*/ 32 w 440"/>
                <a:gd name="T27" fmla="*/ 3 h 102"/>
                <a:gd name="T28" fmla="*/ 29 w 440"/>
                <a:gd name="T29" fmla="*/ 3 h 102"/>
                <a:gd name="T30" fmla="*/ 27 w 440"/>
                <a:gd name="T31" fmla="*/ 0 h 102"/>
                <a:gd name="T32" fmla="*/ 24 w 440"/>
                <a:gd name="T33" fmla="*/ 0 h 102"/>
                <a:gd name="T34" fmla="*/ 22 w 440"/>
                <a:gd name="T35" fmla="*/ 0 h 102"/>
                <a:gd name="T36" fmla="*/ 19 w 440"/>
                <a:gd name="T37" fmla="*/ 3 h 102"/>
                <a:gd name="T38" fmla="*/ 17 w 440"/>
                <a:gd name="T39" fmla="*/ 3 h 102"/>
                <a:gd name="T40" fmla="*/ 15 w 440"/>
                <a:gd name="T41" fmla="*/ 6 h 102"/>
                <a:gd name="T42" fmla="*/ 13 w 440"/>
                <a:gd name="T43" fmla="*/ 10 h 102"/>
                <a:gd name="T44" fmla="*/ 11 w 440"/>
                <a:gd name="T45" fmla="*/ 14 h 102"/>
                <a:gd name="T46" fmla="*/ 9 w 440"/>
                <a:gd name="T47" fmla="*/ 18 h 102"/>
                <a:gd name="T48" fmla="*/ 7 w 440"/>
                <a:gd name="T49" fmla="*/ 23 h 102"/>
                <a:gd name="T50" fmla="*/ 6 w 440"/>
                <a:gd name="T51" fmla="*/ 29 h 102"/>
                <a:gd name="T52" fmla="*/ 4 w 440"/>
                <a:gd name="T53" fmla="*/ 35 h 102"/>
                <a:gd name="T54" fmla="*/ 3 w 440"/>
                <a:gd name="T55" fmla="*/ 42 h 102"/>
                <a:gd name="T56" fmla="*/ 2 w 440"/>
                <a:gd name="T57" fmla="*/ 49 h 102"/>
                <a:gd name="T58" fmla="*/ 1 w 440"/>
                <a:gd name="T59" fmla="*/ 55 h 102"/>
                <a:gd name="T60" fmla="*/ 0 w 440"/>
                <a:gd name="T61" fmla="*/ 63 h 102"/>
                <a:gd name="T62" fmla="*/ 0 w 440"/>
                <a:gd name="T63" fmla="*/ 70 h 102"/>
                <a:gd name="T64" fmla="*/ 0 w 440"/>
                <a:gd name="T65" fmla="*/ 78 h 102"/>
                <a:gd name="T66" fmla="*/ 48 w 440"/>
                <a:gd name="T67" fmla="*/ 78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50" name="Freeform 335"/>
            <p:cNvSpPr>
              <a:spLocks/>
            </p:cNvSpPr>
            <p:nvPr/>
          </p:nvSpPr>
          <p:spPr bwMode="auto">
            <a:xfrm>
              <a:off x="4789" y="2506"/>
              <a:ext cx="615" cy="147"/>
            </a:xfrm>
            <a:custGeom>
              <a:avLst/>
              <a:gdLst>
                <a:gd name="T0" fmla="*/ 100 w 1847"/>
                <a:gd name="T1" fmla="*/ 50 h 168"/>
                <a:gd name="T2" fmla="*/ 95 w 1847"/>
                <a:gd name="T3" fmla="*/ 53 h 168"/>
                <a:gd name="T4" fmla="*/ 91 w 1847"/>
                <a:gd name="T5" fmla="*/ 60 h 168"/>
                <a:gd name="T6" fmla="*/ 87 w 1847"/>
                <a:gd name="T7" fmla="*/ 68 h 168"/>
                <a:gd name="T8" fmla="*/ 84 w 1847"/>
                <a:gd name="T9" fmla="*/ 79 h 168"/>
                <a:gd name="T10" fmla="*/ 81 w 1847"/>
                <a:gd name="T11" fmla="*/ 92 h 168"/>
                <a:gd name="T12" fmla="*/ 79 w 1847"/>
                <a:gd name="T13" fmla="*/ 105 h 168"/>
                <a:gd name="T14" fmla="*/ 78 w 1847"/>
                <a:gd name="T15" fmla="*/ 121 h 168"/>
                <a:gd name="T16" fmla="*/ 0 w 1847"/>
                <a:gd name="T17" fmla="*/ 129 h 168"/>
                <a:gd name="T18" fmla="*/ 1 w 1847"/>
                <a:gd name="T19" fmla="*/ 88 h 168"/>
                <a:gd name="T20" fmla="*/ 6 w 1847"/>
                <a:gd name="T21" fmla="*/ 88 h 168"/>
                <a:gd name="T22" fmla="*/ 16 w 1847"/>
                <a:gd name="T23" fmla="*/ 88 h 168"/>
                <a:gd name="T24" fmla="*/ 28 w 1847"/>
                <a:gd name="T25" fmla="*/ 88 h 168"/>
                <a:gd name="T26" fmla="*/ 41 w 1847"/>
                <a:gd name="T27" fmla="*/ 88 h 168"/>
                <a:gd name="T28" fmla="*/ 54 w 1847"/>
                <a:gd name="T29" fmla="*/ 88 h 168"/>
                <a:gd name="T30" fmla="*/ 65 w 1847"/>
                <a:gd name="T31" fmla="*/ 88 h 168"/>
                <a:gd name="T32" fmla="*/ 71 w 1847"/>
                <a:gd name="T33" fmla="*/ 88 h 168"/>
                <a:gd name="T34" fmla="*/ 74 w 1847"/>
                <a:gd name="T35" fmla="*/ 80 h 168"/>
                <a:gd name="T36" fmla="*/ 76 w 1847"/>
                <a:gd name="T37" fmla="*/ 64 h 168"/>
                <a:gd name="T38" fmla="*/ 79 w 1847"/>
                <a:gd name="T39" fmla="*/ 47 h 168"/>
                <a:gd name="T40" fmla="*/ 83 w 1847"/>
                <a:gd name="T41" fmla="*/ 33 h 168"/>
                <a:gd name="T42" fmla="*/ 86 w 1847"/>
                <a:gd name="T43" fmla="*/ 21 h 168"/>
                <a:gd name="T44" fmla="*/ 91 w 1847"/>
                <a:gd name="T45" fmla="*/ 10 h 168"/>
                <a:gd name="T46" fmla="*/ 95 w 1847"/>
                <a:gd name="T47" fmla="*/ 4 h 168"/>
                <a:gd name="T48" fmla="*/ 100 w 1847"/>
                <a:gd name="T49" fmla="*/ 1 h 168"/>
                <a:gd name="T50" fmla="*/ 105 w 1847"/>
                <a:gd name="T51" fmla="*/ 1 h 168"/>
                <a:gd name="T52" fmla="*/ 110 w 1847"/>
                <a:gd name="T53" fmla="*/ 4 h 168"/>
                <a:gd name="T54" fmla="*/ 114 w 1847"/>
                <a:gd name="T55" fmla="*/ 10 h 168"/>
                <a:gd name="T56" fmla="*/ 119 w 1847"/>
                <a:gd name="T57" fmla="*/ 21 h 168"/>
                <a:gd name="T58" fmla="*/ 123 w 1847"/>
                <a:gd name="T59" fmla="*/ 33 h 168"/>
                <a:gd name="T60" fmla="*/ 126 w 1847"/>
                <a:gd name="T61" fmla="*/ 47 h 168"/>
                <a:gd name="T62" fmla="*/ 129 w 1847"/>
                <a:gd name="T63" fmla="*/ 64 h 168"/>
                <a:gd name="T64" fmla="*/ 131 w 1847"/>
                <a:gd name="T65" fmla="*/ 80 h 168"/>
                <a:gd name="T66" fmla="*/ 134 w 1847"/>
                <a:gd name="T67" fmla="*/ 88 h 168"/>
                <a:gd name="T68" fmla="*/ 140 w 1847"/>
                <a:gd name="T69" fmla="*/ 88 h 168"/>
                <a:gd name="T70" fmla="*/ 151 w 1847"/>
                <a:gd name="T71" fmla="*/ 88 h 168"/>
                <a:gd name="T72" fmla="*/ 163 w 1847"/>
                <a:gd name="T73" fmla="*/ 88 h 168"/>
                <a:gd name="T74" fmla="*/ 176 w 1847"/>
                <a:gd name="T75" fmla="*/ 88 h 168"/>
                <a:gd name="T76" fmla="*/ 189 w 1847"/>
                <a:gd name="T77" fmla="*/ 88 h 168"/>
                <a:gd name="T78" fmla="*/ 198 w 1847"/>
                <a:gd name="T79" fmla="*/ 88 h 168"/>
                <a:gd name="T80" fmla="*/ 204 w 1847"/>
                <a:gd name="T81" fmla="*/ 88 h 168"/>
                <a:gd name="T82" fmla="*/ 205 w 1847"/>
                <a:gd name="T83" fmla="*/ 129 h 168"/>
                <a:gd name="T84" fmla="*/ 127 w 1847"/>
                <a:gd name="T85" fmla="*/ 121 h 168"/>
                <a:gd name="T86" fmla="*/ 126 w 1847"/>
                <a:gd name="T87" fmla="*/ 105 h 168"/>
                <a:gd name="T88" fmla="*/ 124 w 1847"/>
                <a:gd name="T89" fmla="*/ 92 h 168"/>
                <a:gd name="T90" fmla="*/ 121 w 1847"/>
                <a:gd name="T91" fmla="*/ 79 h 168"/>
                <a:gd name="T92" fmla="*/ 118 w 1847"/>
                <a:gd name="T93" fmla="*/ 68 h 168"/>
                <a:gd name="T94" fmla="*/ 114 w 1847"/>
                <a:gd name="T95" fmla="*/ 60 h 168"/>
                <a:gd name="T96" fmla="*/ 110 w 1847"/>
                <a:gd name="T97" fmla="*/ 53 h 168"/>
                <a:gd name="T98" fmla="*/ 105 w 1847"/>
                <a:gd name="T99" fmla="*/ 5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51" name="Rectangle 336"/>
            <p:cNvSpPr>
              <a:spLocks noChangeArrowheads="1"/>
            </p:cNvSpPr>
            <p:nvPr/>
          </p:nvSpPr>
          <p:spPr bwMode="auto">
            <a:xfrm>
              <a:off x="5404" y="2595"/>
              <a:ext cx="29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52" name="Rectangle 337"/>
            <p:cNvSpPr>
              <a:spLocks noChangeArrowheads="1"/>
            </p:cNvSpPr>
            <p:nvPr/>
          </p:nvSpPr>
          <p:spPr bwMode="auto">
            <a:xfrm>
              <a:off x="4759" y="2595"/>
              <a:ext cx="30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53" name="Rectangle 338"/>
            <p:cNvSpPr>
              <a:spLocks noChangeArrowheads="1"/>
            </p:cNvSpPr>
            <p:nvPr/>
          </p:nvSpPr>
          <p:spPr bwMode="auto">
            <a:xfrm>
              <a:off x="5026" y="3165"/>
              <a:ext cx="142" cy="330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54" name="Rectangle 339"/>
            <p:cNvSpPr>
              <a:spLocks noChangeArrowheads="1"/>
            </p:cNvSpPr>
            <p:nvPr/>
          </p:nvSpPr>
          <p:spPr bwMode="auto">
            <a:xfrm>
              <a:off x="5026" y="349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55" name="Rectangle 340"/>
            <p:cNvSpPr>
              <a:spLocks noChangeArrowheads="1"/>
            </p:cNvSpPr>
            <p:nvPr/>
          </p:nvSpPr>
          <p:spPr bwMode="auto">
            <a:xfrm>
              <a:off x="5026" y="3558"/>
              <a:ext cx="142" cy="1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56" name="Rectangle 341"/>
            <p:cNvSpPr>
              <a:spLocks noChangeArrowheads="1"/>
            </p:cNvSpPr>
            <p:nvPr/>
          </p:nvSpPr>
          <p:spPr bwMode="auto">
            <a:xfrm>
              <a:off x="5026" y="361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57" name="Rectangle 342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58" name="Rectangle 343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59" name="Rectangle 344"/>
            <p:cNvSpPr>
              <a:spLocks noChangeArrowheads="1"/>
            </p:cNvSpPr>
            <p:nvPr/>
          </p:nvSpPr>
          <p:spPr bwMode="auto">
            <a:xfrm>
              <a:off x="5032" y="3186"/>
              <a:ext cx="62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60" name="Rectangle 345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61" name="Rectangle 346"/>
            <p:cNvSpPr>
              <a:spLocks noChangeArrowheads="1"/>
            </p:cNvSpPr>
            <p:nvPr/>
          </p:nvSpPr>
          <p:spPr bwMode="auto">
            <a:xfrm>
              <a:off x="5168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62" name="Rectangle 347"/>
            <p:cNvSpPr>
              <a:spLocks noChangeArrowheads="1"/>
            </p:cNvSpPr>
            <p:nvPr/>
          </p:nvSpPr>
          <p:spPr bwMode="auto">
            <a:xfrm>
              <a:off x="4992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63" name="Rectangle 348"/>
            <p:cNvSpPr>
              <a:spLocks noChangeArrowheads="1"/>
            </p:cNvSpPr>
            <p:nvPr/>
          </p:nvSpPr>
          <p:spPr bwMode="auto">
            <a:xfrm>
              <a:off x="5026" y="351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64" name="Rectangle 349"/>
            <p:cNvSpPr>
              <a:spLocks noChangeArrowheads="1"/>
            </p:cNvSpPr>
            <p:nvPr/>
          </p:nvSpPr>
          <p:spPr bwMode="auto">
            <a:xfrm>
              <a:off x="5026" y="3573"/>
              <a:ext cx="142" cy="42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65" name="Rectangle 350"/>
            <p:cNvSpPr>
              <a:spLocks noChangeArrowheads="1"/>
            </p:cNvSpPr>
            <p:nvPr/>
          </p:nvSpPr>
          <p:spPr bwMode="auto">
            <a:xfrm>
              <a:off x="5026" y="363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66" name="Rectangle 351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67" name="Rectangle 352"/>
            <p:cNvSpPr>
              <a:spLocks noChangeArrowheads="1"/>
            </p:cNvSpPr>
            <p:nvPr/>
          </p:nvSpPr>
          <p:spPr bwMode="auto">
            <a:xfrm>
              <a:off x="5032" y="3369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68" name="Rectangle 353"/>
            <p:cNvSpPr>
              <a:spLocks noChangeArrowheads="1"/>
            </p:cNvSpPr>
            <p:nvPr/>
          </p:nvSpPr>
          <p:spPr bwMode="auto">
            <a:xfrm>
              <a:off x="510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69" name="Rectangle 354"/>
            <p:cNvSpPr>
              <a:spLocks noChangeArrowheads="1"/>
            </p:cNvSpPr>
            <p:nvPr/>
          </p:nvSpPr>
          <p:spPr bwMode="auto">
            <a:xfrm>
              <a:off x="508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70" name="Rectangle 355"/>
            <p:cNvSpPr>
              <a:spLocks noChangeArrowheads="1"/>
            </p:cNvSpPr>
            <p:nvPr/>
          </p:nvSpPr>
          <p:spPr bwMode="auto">
            <a:xfrm>
              <a:off x="5100" y="3395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71" name="Rectangle 356"/>
            <p:cNvSpPr>
              <a:spLocks noChangeArrowheads="1"/>
            </p:cNvSpPr>
            <p:nvPr/>
          </p:nvSpPr>
          <p:spPr bwMode="auto">
            <a:xfrm>
              <a:off x="5032" y="3395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72" name="Rectangle 357"/>
            <p:cNvSpPr>
              <a:spLocks noChangeArrowheads="1"/>
            </p:cNvSpPr>
            <p:nvPr/>
          </p:nvSpPr>
          <p:spPr bwMode="auto">
            <a:xfrm>
              <a:off x="5168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73" name="Rectangle 358"/>
            <p:cNvSpPr>
              <a:spLocks noChangeArrowheads="1"/>
            </p:cNvSpPr>
            <p:nvPr/>
          </p:nvSpPr>
          <p:spPr bwMode="auto">
            <a:xfrm>
              <a:off x="4992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74" name="Rectangle 359"/>
            <p:cNvSpPr>
              <a:spLocks noChangeArrowheads="1"/>
            </p:cNvSpPr>
            <p:nvPr/>
          </p:nvSpPr>
          <p:spPr bwMode="auto">
            <a:xfrm>
              <a:off x="5334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75" name="Rectangle 360"/>
            <p:cNvSpPr>
              <a:spLocks noChangeArrowheads="1"/>
            </p:cNvSpPr>
            <p:nvPr/>
          </p:nvSpPr>
          <p:spPr bwMode="auto">
            <a:xfrm>
              <a:off x="5228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76" name="Rectangle 361"/>
            <p:cNvSpPr>
              <a:spLocks noChangeArrowheads="1"/>
            </p:cNvSpPr>
            <p:nvPr/>
          </p:nvSpPr>
          <p:spPr bwMode="auto">
            <a:xfrm>
              <a:off x="4912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77" name="Rectangle 362"/>
            <p:cNvSpPr>
              <a:spLocks noChangeArrowheads="1"/>
            </p:cNvSpPr>
            <p:nvPr/>
          </p:nvSpPr>
          <p:spPr bwMode="auto">
            <a:xfrm>
              <a:off x="5122" y="2747"/>
              <a:ext cx="54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78" name="Rectangle 363"/>
            <p:cNvSpPr>
              <a:spLocks noChangeArrowheads="1"/>
            </p:cNvSpPr>
            <p:nvPr/>
          </p:nvSpPr>
          <p:spPr bwMode="auto">
            <a:xfrm>
              <a:off x="522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79" name="Rectangle 364"/>
            <p:cNvSpPr>
              <a:spLocks noChangeArrowheads="1"/>
            </p:cNvSpPr>
            <p:nvPr/>
          </p:nvSpPr>
          <p:spPr bwMode="auto">
            <a:xfrm>
              <a:off x="5334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80" name="Rectangle 365"/>
            <p:cNvSpPr>
              <a:spLocks noChangeArrowheads="1"/>
            </p:cNvSpPr>
            <p:nvPr/>
          </p:nvSpPr>
          <p:spPr bwMode="auto">
            <a:xfrm>
              <a:off x="501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81" name="Rectangle 366"/>
            <p:cNvSpPr>
              <a:spLocks noChangeArrowheads="1"/>
            </p:cNvSpPr>
            <p:nvPr/>
          </p:nvSpPr>
          <p:spPr bwMode="auto">
            <a:xfrm>
              <a:off x="4809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82" name="Rectangle 367"/>
            <p:cNvSpPr>
              <a:spLocks noChangeArrowheads="1"/>
            </p:cNvSpPr>
            <p:nvPr/>
          </p:nvSpPr>
          <p:spPr bwMode="auto">
            <a:xfrm>
              <a:off x="4912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83" name="Rectangle 368"/>
            <p:cNvSpPr>
              <a:spLocks noChangeArrowheads="1"/>
            </p:cNvSpPr>
            <p:nvPr/>
          </p:nvSpPr>
          <p:spPr bwMode="auto">
            <a:xfrm>
              <a:off x="4809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84" name="Freeform 369"/>
            <p:cNvSpPr>
              <a:spLocks/>
            </p:cNvSpPr>
            <p:nvPr/>
          </p:nvSpPr>
          <p:spPr bwMode="auto">
            <a:xfrm>
              <a:off x="5114" y="2721"/>
              <a:ext cx="72" cy="324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85" name="Freeform 370"/>
            <p:cNvSpPr>
              <a:spLocks/>
            </p:cNvSpPr>
            <p:nvPr/>
          </p:nvSpPr>
          <p:spPr bwMode="auto">
            <a:xfrm>
              <a:off x="5176" y="2721"/>
              <a:ext cx="10" cy="324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86" name="Freeform 371"/>
            <p:cNvSpPr>
              <a:spLocks/>
            </p:cNvSpPr>
            <p:nvPr/>
          </p:nvSpPr>
          <p:spPr bwMode="auto">
            <a:xfrm>
              <a:off x="5218" y="2721"/>
              <a:ext cx="72" cy="324"/>
            </a:xfrm>
            <a:custGeom>
              <a:avLst/>
              <a:gdLst>
                <a:gd name="T0" fmla="*/ 21 w 216"/>
                <a:gd name="T1" fmla="*/ 163 h 373"/>
                <a:gd name="T2" fmla="*/ 3 w 216"/>
                <a:gd name="T3" fmla="*/ 163 h 373"/>
                <a:gd name="T4" fmla="*/ 3 w 216"/>
                <a:gd name="T5" fmla="*/ 260 h 373"/>
                <a:gd name="T6" fmla="*/ 21 w 216"/>
                <a:gd name="T7" fmla="*/ 260 h 373"/>
                <a:gd name="T8" fmla="*/ 24 w 216"/>
                <a:gd name="T9" fmla="*/ 281 h 373"/>
                <a:gd name="T10" fmla="*/ 0 w 216"/>
                <a:gd name="T11" fmla="*/ 281 h 373"/>
                <a:gd name="T12" fmla="*/ 0 w 216"/>
                <a:gd name="T13" fmla="*/ 0 h 373"/>
                <a:gd name="T14" fmla="*/ 24 w 216"/>
                <a:gd name="T15" fmla="*/ 0 h 373"/>
                <a:gd name="T16" fmla="*/ 21 w 216"/>
                <a:gd name="T17" fmla="*/ 22 h 373"/>
                <a:gd name="T18" fmla="*/ 3 w 216"/>
                <a:gd name="T19" fmla="*/ 22 h 373"/>
                <a:gd name="T20" fmla="*/ 3 w 216"/>
                <a:gd name="T21" fmla="*/ 129 h 373"/>
                <a:gd name="T22" fmla="*/ 21 w 216"/>
                <a:gd name="T23" fmla="*/ 129 h 373"/>
                <a:gd name="T24" fmla="*/ 21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87" name="Freeform 372"/>
            <p:cNvSpPr>
              <a:spLocks/>
            </p:cNvSpPr>
            <p:nvPr/>
          </p:nvSpPr>
          <p:spPr bwMode="auto">
            <a:xfrm>
              <a:off x="5280" y="2721"/>
              <a:ext cx="10" cy="324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88" name="Freeform 373"/>
            <p:cNvSpPr>
              <a:spLocks/>
            </p:cNvSpPr>
            <p:nvPr/>
          </p:nvSpPr>
          <p:spPr bwMode="auto">
            <a:xfrm>
              <a:off x="5324" y="2721"/>
              <a:ext cx="72" cy="324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89" name="Freeform 374"/>
            <p:cNvSpPr>
              <a:spLocks/>
            </p:cNvSpPr>
            <p:nvPr/>
          </p:nvSpPr>
          <p:spPr bwMode="auto">
            <a:xfrm>
              <a:off x="5386" y="2721"/>
              <a:ext cx="10" cy="324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90" name="Freeform 375"/>
            <p:cNvSpPr>
              <a:spLocks/>
            </p:cNvSpPr>
            <p:nvPr/>
          </p:nvSpPr>
          <p:spPr bwMode="auto">
            <a:xfrm>
              <a:off x="5218" y="3139"/>
              <a:ext cx="72" cy="324"/>
            </a:xfrm>
            <a:custGeom>
              <a:avLst/>
              <a:gdLst>
                <a:gd name="T0" fmla="*/ 21 w 216"/>
                <a:gd name="T1" fmla="*/ 165 h 372"/>
                <a:gd name="T2" fmla="*/ 3 w 216"/>
                <a:gd name="T3" fmla="*/ 165 h 372"/>
                <a:gd name="T4" fmla="*/ 3 w 216"/>
                <a:gd name="T5" fmla="*/ 260 h 372"/>
                <a:gd name="T6" fmla="*/ 21 w 216"/>
                <a:gd name="T7" fmla="*/ 260 h 372"/>
                <a:gd name="T8" fmla="*/ 24 w 216"/>
                <a:gd name="T9" fmla="*/ 282 h 372"/>
                <a:gd name="T10" fmla="*/ 0 w 216"/>
                <a:gd name="T11" fmla="*/ 282 h 372"/>
                <a:gd name="T12" fmla="*/ 0 w 216"/>
                <a:gd name="T13" fmla="*/ 0 h 372"/>
                <a:gd name="T14" fmla="*/ 24 w 216"/>
                <a:gd name="T15" fmla="*/ 0 h 372"/>
                <a:gd name="T16" fmla="*/ 21 w 216"/>
                <a:gd name="T17" fmla="*/ 21 h 372"/>
                <a:gd name="T18" fmla="*/ 3 w 216"/>
                <a:gd name="T19" fmla="*/ 21 h 372"/>
                <a:gd name="T20" fmla="*/ 3 w 216"/>
                <a:gd name="T21" fmla="*/ 130 h 372"/>
                <a:gd name="T22" fmla="*/ 21 w 216"/>
                <a:gd name="T23" fmla="*/ 130 h 372"/>
                <a:gd name="T24" fmla="*/ 21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91" name="Freeform 376"/>
            <p:cNvSpPr>
              <a:spLocks/>
            </p:cNvSpPr>
            <p:nvPr/>
          </p:nvSpPr>
          <p:spPr bwMode="auto">
            <a:xfrm>
              <a:off x="5280" y="3139"/>
              <a:ext cx="10" cy="324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92" name="Freeform 377"/>
            <p:cNvSpPr>
              <a:spLocks/>
            </p:cNvSpPr>
            <p:nvPr/>
          </p:nvSpPr>
          <p:spPr bwMode="auto">
            <a:xfrm>
              <a:off x="5324" y="3139"/>
              <a:ext cx="72" cy="324"/>
            </a:xfrm>
            <a:custGeom>
              <a:avLst/>
              <a:gdLst>
                <a:gd name="T0" fmla="*/ 21 w 217"/>
                <a:gd name="T1" fmla="*/ 165 h 372"/>
                <a:gd name="T2" fmla="*/ 3 w 217"/>
                <a:gd name="T3" fmla="*/ 165 h 372"/>
                <a:gd name="T4" fmla="*/ 3 w 217"/>
                <a:gd name="T5" fmla="*/ 260 h 372"/>
                <a:gd name="T6" fmla="*/ 21 w 217"/>
                <a:gd name="T7" fmla="*/ 260 h 372"/>
                <a:gd name="T8" fmla="*/ 24 w 217"/>
                <a:gd name="T9" fmla="*/ 282 h 372"/>
                <a:gd name="T10" fmla="*/ 0 w 217"/>
                <a:gd name="T11" fmla="*/ 282 h 372"/>
                <a:gd name="T12" fmla="*/ 0 w 217"/>
                <a:gd name="T13" fmla="*/ 0 h 372"/>
                <a:gd name="T14" fmla="*/ 24 w 217"/>
                <a:gd name="T15" fmla="*/ 0 h 372"/>
                <a:gd name="T16" fmla="*/ 21 w 217"/>
                <a:gd name="T17" fmla="*/ 21 h 372"/>
                <a:gd name="T18" fmla="*/ 3 w 217"/>
                <a:gd name="T19" fmla="*/ 21 h 372"/>
                <a:gd name="T20" fmla="*/ 3 w 217"/>
                <a:gd name="T21" fmla="*/ 130 h 372"/>
                <a:gd name="T22" fmla="*/ 21 w 217"/>
                <a:gd name="T23" fmla="*/ 130 h 372"/>
                <a:gd name="T24" fmla="*/ 21 w 217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93" name="Freeform 378"/>
            <p:cNvSpPr>
              <a:spLocks/>
            </p:cNvSpPr>
            <p:nvPr/>
          </p:nvSpPr>
          <p:spPr bwMode="auto">
            <a:xfrm>
              <a:off x="5386" y="3139"/>
              <a:ext cx="10" cy="324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94" name="Freeform 379"/>
            <p:cNvSpPr>
              <a:spLocks/>
            </p:cNvSpPr>
            <p:nvPr/>
          </p:nvSpPr>
          <p:spPr bwMode="auto">
            <a:xfrm>
              <a:off x="5008" y="2721"/>
              <a:ext cx="72" cy="324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95" name="Freeform 380"/>
            <p:cNvSpPr>
              <a:spLocks/>
            </p:cNvSpPr>
            <p:nvPr/>
          </p:nvSpPr>
          <p:spPr bwMode="auto">
            <a:xfrm>
              <a:off x="5008" y="2721"/>
              <a:ext cx="10" cy="324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96" name="Freeform 381"/>
            <p:cNvSpPr>
              <a:spLocks/>
            </p:cNvSpPr>
            <p:nvPr/>
          </p:nvSpPr>
          <p:spPr bwMode="auto">
            <a:xfrm>
              <a:off x="4903" y="2721"/>
              <a:ext cx="71" cy="324"/>
            </a:xfrm>
            <a:custGeom>
              <a:avLst/>
              <a:gdLst>
                <a:gd name="T0" fmla="*/ 3 w 216"/>
                <a:gd name="T1" fmla="*/ 163 h 373"/>
                <a:gd name="T2" fmla="*/ 20 w 216"/>
                <a:gd name="T3" fmla="*/ 163 h 373"/>
                <a:gd name="T4" fmla="*/ 20 w 216"/>
                <a:gd name="T5" fmla="*/ 260 h 373"/>
                <a:gd name="T6" fmla="*/ 3 w 216"/>
                <a:gd name="T7" fmla="*/ 260 h 373"/>
                <a:gd name="T8" fmla="*/ 0 w 216"/>
                <a:gd name="T9" fmla="*/ 281 h 373"/>
                <a:gd name="T10" fmla="*/ 23 w 216"/>
                <a:gd name="T11" fmla="*/ 281 h 373"/>
                <a:gd name="T12" fmla="*/ 23 w 216"/>
                <a:gd name="T13" fmla="*/ 0 h 373"/>
                <a:gd name="T14" fmla="*/ 0 w 216"/>
                <a:gd name="T15" fmla="*/ 0 h 373"/>
                <a:gd name="T16" fmla="*/ 3 w 216"/>
                <a:gd name="T17" fmla="*/ 22 h 373"/>
                <a:gd name="T18" fmla="*/ 20 w 216"/>
                <a:gd name="T19" fmla="*/ 22 h 373"/>
                <a:gd name="T20" fmla="*/ 20 w 216"/>
                <a:gd name="T21" fmla="*/ 129 h 373"/>
                <a:gd name="T22" fmla="*/ 3 w 216"/>
                <a:gd name="T23" fmla="*/ 129 h 373"/>
                <a:gd name="T24" fmla="*/ 3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97" name="Freeform 382"/>
            <p:cNvSpPr>
              <a:spLocks/>
            </p:cNvSpPr>
            <p:nvPr/>
          </p:nvSpPr>
          <p:spPr bwMode="auto">
            <a:xfrm>
              <a:off x="4903" y="2721"/>
              <a:ext cx="9" cy="324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98" name="Freeform 383"/>
            <p:cNvSpPr>
              <a:spLocks/>
            </p:cNvSpPr>
            <p:nvPr/>
          </p:nvSpPr>
          <p:spPr bwMode="auto">
            <a:xfrm>
              <a:off x="4799" y="2721"/>
              <a:ext cx="72" cy="324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99" name="Freeform 384"/>
            <p:cNvSpPr>
              <a:spLocks/>
            </p:cNvSpPr>
            <p:nvPr/>
          </p:nvSpPr>
          <p:spPr bwMode="auto">
            <a:xfrm>
              <a:off x="4799" y="2721"/>
              <a:ext cx="10" cy="324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00" name="Freeform 385"/>
            <p:cNvSpPr>
              <a:spLocks/>
            </p:cNvSpPr>
            <p:nvPr/>
          </p:nvSpPr>
          <p:spPr bwMode="auto">
            <a:xfrm>
              <a:off x="4903" y="3139"/>
              <a:ext cx="71" cy="324"/>
            </a:xfrm>
            <a:custGeom>
              <a:avLst/>
              <a:gdLst>
                <a:gd name="T0" fmla="*/ 3 w 216"/>
                <a:gd name="T1" fmla="*/ 165 h 372"/>
                <a:gd name="T2" fmla="*/ 20 w 216"/>
                <a:gd name="T3" fmla="*/ 165 h 372"/>
                <a:gd name="T4" fmla="*/ 20 w 216"/>
                <a:gd name="T5" fmla="*/ 260 h 372"/>
                <a:gd name="T6" fmla="*/ 3 w 216"/>
                <a:gd name="T7" fmla="*/ 260 h 372"/>
                <a:gd name="T8" fmla="*/ 0 w 216"/>
                <a:gd name="T9" fmla="*/ 282 h 372"/>
                <a:gd name="T10" fmla="*/ 23 w 216"/>
                <a:gd name="T11" fmla="*/ 282 h 372"/>
                <a:gd name="T12" fmla="*/ 23 w 216"/>
                <a:gd name="T13" fmla="*/ 0 h 372"/>
                <a:gd name="T14" fmla="*/ 0 w 216"/>
                <a:gd name="T15" fmla="*/ 0 h 372"/>
                <a:gd name="T16" fmla="*/ 3 w 216"/>
                <a:gd name="T17" fmla="*/ 21 h 372"/>
                <a:gd name="T18" fmla="*/ 20 w 216"/>
                <a:gd name="T19" fmla="*/ 21 h 372"/>
                <a:gd name="T20" fmla="*/ 20 w 216"/>
                <a:gd name="T21" fmla="*/ 130 h 372"/>
                <a:gd name="T22" fmla="*/ 3 w 216"/>
                <a:gd name="T23" fmla="*/ 130 h 372"/>
                <a:gd name="T24" fmla="*/ 3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01" name="Freeform 386"/>
            <p:cNvSpPr>
              <a:spLocks/>
            </p:cNvSpPr>
            <p:nvPr/>
          </p:nvSpPr>
          <p:spPr bwMode="auto">
            <a:xfrm>
              <a:off x="4903" y="3139"/>
              <a:ext cx="9" cy="324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02" name="Freeform 387"/>
            <p:cNvSpPr>
              <a:spLocks/>
            </p:cNvSpPr>
            <p:nvPr/>
          </p:nvSpPr>
          <p:spPr bwMode="auto">
            <a:xfrm>
              <a:off x="4799" y="3139"/>
              <a:ext cx="72" cy="324"/>
            </a:xfrm>
            <a:custGeom>
              <a:avLst/>
              <a:gdLst>
                <a:gd name="T0" fmla="*/ 3 w 215"/>
                <a:gd name="T1" fmla="*/ 165 h 372"/>
                <a:gd name="T2" fmla="*/ 21 w 215"/>
                <a:gd name="T3" fmla="*/ 165 h 372"/>
                <a:gd name="T4" fmla="*/ 21 w 215"/>
                <a:gd name="T5" fmla="*/ 260 h 372"/>
                <a:gd name="T6" fmla="*/ 3 w 215"/>
                <a:gd name="T7" fmla="*/ 260 h 372"/>
                <a:gd name="T8" fmla="*/ 0 w 215"/>
                <a:gd name="T9" fmla="*/ 282 h 372"/>
                <a:gd name="T10" fmla="*/ 24 w 215"/>
                <a:gd name="T11" fmla="*/ 282 h 372"/>
                <a:gd name="T12" fmla="*/ 24 w 215"/>
                <a:gd name="T13" fmla="*/ 0 h 372"/>
                <a:gd name="T14" fmla="*/ 0 w 215"/>
                <a:gd name="T15" fmla="*/ 0 h 372"/>
                <a:gd name="T16" fmla="*/ 3 w 215"/>
                <a:gd name="T17" fmla="*/ 21 h 372"/>
                <a:gd name="T18" fmla="*/ 21 w 215"/>
                <a:gd name="T19" fmla="*/ 21 h 372"/>
                <a:gd name="T20" fmla="*/ 21 w 215"/>
                <a:gd name="T21" fmla="*/ 130 h 372"/>
                <a:gd name="T22" fmla="*/ 3 w 215"/>
                <a:gd name="T23" fmla="*/ 130 h 372"/>
                <a:gd name="T24" fmla="*/ 3 w 215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03" name="Freeform 388"/>
            <p:cNvSpPr>
              <a:spLocks/>
            </p:cNvSpPr>
            <p:nvPr/>
          </p:nvSpPr>
          <p:spPr bwMode="auto">
            <a:xfrm>
              <a:off x="4799" y="3139"/>
              <a:ext cx="10" cy="324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04" name="Rectangle 389"/>
            <p:cNvSpPr>
              <a:spLocks noChangeArrowheads="1"/>
            </p:cNvSpPr>
            <p:nvPr/>
          </p:nvSpPr>
          <p:spPr bwMode="auto">
            <a:xfrm>
              <a:off x="511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05" name="Rectangle 390"/>
            <p:cNvSpPr>
              <a:spLocks noChangeArrowheads="1"/>
            </p:cNvSpPr>
            <p:nvPr/>
          </p:nvSpPr>
          <p:spPr bwMode="auto">
            <a:xfrm>
              <a:off x="521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06" name="Rectangle 391"/>
            <p:cNvSpPr>
              <a:spLocks noChangeArrowheads="1"/>
            </p:cNvSpPr>
            <p:nvPr/>
          </p:nvSpPr>
          <p:spPr bwMode="auto">
            <a:xfrm>
              <a:off x="532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07" name="Rectangle 392"/>
            <p:cNvSpPr>
              <a:spLocks noChangeArrowheads="1"/>
            </p:cNvSpPr>
            <p:nvPr/>
          </p:nvSpPr>
          <p:spPr bwMode="auto">
            <a:xfrm>
              <a:off x="500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08" name="Rectangle 393"/>
            <p:cNvSpPr>
              <a:spLocks noChangeArrowheads="1"/>
            </p:cNvSpPr>
            <p:nvPr/>
          </p:nvSpPr>
          <p:spPr bwMode="auto">
            <a:xfrm>
              <a:off x="4903" y="2898"/>
              <a:ext cx="71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09" name="Rectangle 394"/>
            <p:cNvSpPr>
              <a:spLocks noChangeArrowheads="1"/>
            </p:cNvSpPr>
            <p:nvPr/>
          </p:nvSpPr>
          <p:spPr bwMode="auto">
            <a:xfrm>
              <a:off x="4799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10" name="Freeform 395"/>
            <p:cNvSpPr>
              <a:spLocks/>
            </p:cNvSpPr>
            <p:nvPr/>
          </p:nvSpPr>
          <p:spPr bwMode="auto">
            <a:xfrm>
              <a:off x="4986" y="2736"/>
              <a:ext cx="12" cy="37"/>
            </a:xfrm>
            <a:custGeom>
              <a:avLst/>
              <a:gdLst>
                <a:gd name="T0" fmla="*/ 2 w 37"/>
                <a:gd name="T1" fmla="*/ 36 h 38"/>
                <a:gd name="T2" fmla="*/ 3 w 37"/>
                <a:gd name="T3" fmla="*/ 34 h 38"/>
                <a:gd name="T4" fmla="*/ 3 w 37"/>
                <a:gd name="T5" fmla="*/ 30 h 38"/>
                <a:gd name="T6" fmla="*/ 4 w 37"/>
                <a:gd name="T7" fmla="*/ 23 h 38"/>
                <a:gd name="T8" fmla="*/ 4 w 37"/>
                <a:gd name="T9" fmla="*/ 19 h 38"/>
                <a:gd name="T10" fmla="*/ 4 w 37"/>
                <a:gd name="T11" fmla="*/ 12 h 38"/>
                <a:gd name="T12" fmla="*/ 3 w 37"/>
                <a:gd name="T13" fmla="*/ 5 h 38"/>
                <a:gd name="T14" fmla="*/ 3 w 37"/>
                <a:gd name="T15" fmla="*/ 1 h 38"/>
                <a:gd name="T16" fmla="*/ 2 w 37"/>
                <a:gd name="T17" fmla="*/ 0 h 38"/>
                <a:gd name="T18" fmla="*/ 1 w 37"/>
                <a:gd name="T19" fmla="*/ 1 h 38"/>
                <a:gd name="T20" fmla="*/ 1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23 h 38"/>
                <a:gd name="T28" fmla="*/ 1 w 37"/>
                <a:gd name="T29" fmla="*/ 30 h 38"/>
                <a:gd name="T30" fmla="*/ 1 w 37"/>
                <a:gd name="T31" fmla="*/ 34 h 38"/>
                <a:gd name="T32" fmla="*/ 2 w 37"/>
                <a:gd name="T33" fmla="*/ 36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4" name="Группа 629"/>
          <p:cNvGrpSpPr>
            <a:grpSpLocks/>
          </p:cNvGrpSpPr>
          <p:nvPr/>
        </p:nvGrpSpPr>
        <p:grpSpPr bwMode="auto">
          <a:xfrm>
            <a:off x="5375728" y="3589493"/>
            <a:ext cx="281460" cy="228746"/>
            <a:chOff x="142483" y="3760971"/>
            <a:chExt cx="346075" cy="386605"/>
          </a:xfrm>
        </p:grpSpPr>
        <p:sp>
          <p:nvSpPr>
            <p:cNvPr id="742" name="Line 281"/>
            <p:cNvSpPr>
              <a:spLocks noChangeShapeType="1"/>
            </p:cNvSpPr>
            <p:nvPr/>
          </p:nvSpPr>
          <p:spPr bwMode="auto">
            <a:xfrm>
              <a:off x="203673" y="3847248"/>
              <a:ext cx="0" cy="3003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108326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Tx/>
                <a:buNone/>
                <a:tabLst/>
                <a:defRPr/>
              </a:pPr>
              <a:endParaRPr kumimoji="0" lang="ru-RU" sz="678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743" name="Freeform 285"/>
            <p:cNvSpPr>
              <a:spLocks/>
            </p:cNvSpPr>
            <p:nvPr/>
          </p:nvSpPr>
          <p:spPr bwMode="auto">
            <a:xfrm>
              <a:off x="198223" y="3795140"/>
              <a:ext cx="270456" cy="228326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2147483647 h 159"/>
                <a:gd name="T4" fmla="*/ 2147483647 w 291"/>
                <a:gd name="T5" fmla="*/ 2147483647 h 159"/>
                <a:gd name="T6" fmla="*/ 2147483647 w 291"/>
                <a:gd name="T7" fmla="*/ 2147483647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pPr marL="0" marR="0" lvl="0" indent="0" algn="l" defTabSz="108326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678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744" name="Text Box 286"/>
            <p:cNvSpPr txBox="1">
              <a:spLocks noChangeArrowheads="1"/>
            </p:cNvSpPr>
            <p:nvPr/>
          </p:nvSpPr>
          <p:spPr bwMode="auto">
            <a:xfrm>
              <a:off x="142483" y="3760971"/>
              <a:ext cx="346075" cy="319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28748" tIns="64375" rIns="128748" bIns="64375">
              <a:spAutoFit/>
            </a:bodyPr>
            <a:lstStyle/>
            <a:p>
              <a:pPr marL="0" marR="0" lvl="0" indent="0" algn="ctr" defTabSz="8707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33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pic>
        <p:nvPicPr>
          <p:cNvPr id="1375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2" t="40992" r="94372" b="53233"/>
          <a:stretch/>
        </p:blipFill>
        <p:spPr bwMode="auto">
          <a:xfrm>
            <a:off x="3393096" y="1912770"/>
            <a:ext cx="238292" cy="250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2" t="40992" r="94372" b="53233"/>
          <a:stretch/>
        </p:blipFill>
        <p:spPr bwMode="auto">
          <a:xfrm>
            <a:off x="3512241" y="2616689"/>
            <a:ext cx="238292" cy="250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316"/>
          <p:cNvGrpSpPr>
            <a:grpSpLocks/>
          </p:cNvGrpSpPr>
          <p:nvPr/>
        </p:nvGrpSpPr>
        <p:grpSpPr bwMode="auto">
          <a:xfrm>
            <a:off x="4289623" y="4862621"/>
            <a:ext cx="238567" cy="187567"/>
            <a:chOff x="4727" y="2506"/>
            <a:chExt cx="706" cy="1172"/>
          </a:xfrm>
        </p:grpSpPr>
        <p:sp>
          <p:nvSpPr>
            <p:cNvPr id="1379" name="Freeform 317"/>
            <p:cNvSpPr>
              <a:spLocks/>
            </p:cNvSpPr>
            <p:nvPr/>
          </p:nvSpPr>
          <p:spPr bwMode="auto">
            <a:xfrm>
              <a:off x="4727" y="3558"/>
              <a:ext cx="46" cy="120"/>
            </a:xfrm>
            <a:custGeom>
              <a:avLst/>
              <a:gdLst>
                <a:gd name="T0" fmla="*/ 0 w 139"/>
                <a:gd name="T1" fmla="*/ 107 h 135"/>
                <a:gd name="T2" fmla="*/ 0 w 139"/>
                <a:gd name="T3" fmla="*/ 73 h 135"/>
                <a:gd name="T4" fmla="*/ 5 w 139"/>
                <a:gd name="T5" fmla="*/ 73 h 135"/>
                <a:gd name="T6" fmla="*/ 5 w 139"/>
                <a:gd name="T7" fmla="*/ 37 h 135"/>
                <a:gd name="T8" fmla="*/ 10 w 139"/>
                <a:gd name="T9" fmla="*/ 37 h 135"/>
                <a:gd name="T10" fmla="*/ 10 w 139"/>
                <a:gd name="T11" fmla="*/ 0 h 135"/>
                <a:gd name="T12" fmla="*/ 15 w 139"/>
                <a:gd name="T13" fmla="*/ 0 h 135"/>
                <a:gd name="T14" fmla="*/ 15 w 139"/>
                <a:gd name="T15" fmla="*/ 107 h 135"/>
                <a:gd name="T16" fmla="*/ 0 w 139"/>
                <a:gd name="T17" fmla="*/ 107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80" name="Freeform 318"/>
            <p:cNvSpPr>
              <a:spLocks/>
            </p:cNvSpPr>
            <p:nvPr/>
          </p:nvSpPr>
          <p:spPr bwMode="auto">
            <a:xfrm>
              <a:off x="4773" y="2564"/>
              <a:ext cx="648" cy="1114"/>
            </a:xfrm>
            <a:custGeom>
              <a:avLst/>
              <a:gdLst>
                <a:gd name="T0" fmla="*/ 0 w 1946"/>
                <a:gd name="T1" fmla="*/ 971 h 1278"/>
                <a:gd name="T2" fmla="*/ 0 w 1946"/>
                <a:gd name="T3" fmla="*/ 78 h 1278"/>
                <a:gd name="T4" fmla="*/ 84 w 1946"/>
                <a:gd name="T5" fmla="*/ 78 h 1278"/>
                <a:gd name="T6" fmla="*/ 84 w 1946"/>
                <a:gd name="T7" fmla="*/ 71 h 1278"/>
                <a:gd name="T8" fmla="*/ 84 w 1946"/>
                <a:gd name="T9" fmla="*/ 62 h 1278"/>
                <a:gd name="T10" fmla="*/ 85 w 1946"/>
                <a:gd name="T11" fmla="*/ 55 h 1278"/>
                <a:gd name="T12" fmla="*/ 85 w 1946"/>
                <a:gd name="T13" fmla="*/ 48 h 1278"/>
                <a:gd name="T14" fmla="*/ 86 w 1946"/>
                <a:gd name="T15" fmla="*/ 42 h 1278"/>
                <a:gd name="T16" fmla="*/ 88 w 1946"/>
                <a:gd name="T17" fmla="*/ 35 h 1278"/>
                <a:gd name="T18" fmla="*/ 89 w 1946"/>
                <a:gd name="T19" fmla="*/ 29 h 1278"/>
                <a:gd name="T20" fmla="*/ 91 w 1946"/>
                <a:gd name="T21" fmla="*/ 23 h 1278"/>
                <a:gd name="T22" fmla="*/ 92 w 1946"/>
                <a:gd name="T23" fmla="*/ 18 h 1278"/>
                <a:gd name="T24" fmla="*/ 94 w 1946"/>
                <a:gd name="T25" fmla="*/ 14 h 1278"/>
                <a:gd name="T26" fmla="*/ 96 w 1946"/>
                <a:gd name="T27" fmla="*/ 10 h 1278"/>
                <a:gd name="T28" fmla="*/ 98 w 1946"/>
                <a:gd name="T29" fmla="*/ 6 h 1278"/>
                <a:gd name="T30" fmla="*/ 101 w 1946"/>
                <a:gd name="T31" fmla="*/ 3 h 1278"/>
                <a:gd name="T32" fmla="*/ 103 w 1946"/>
                <a:gd name="T33" fmla="*/ 3 h 1278"/>
                <a:gd name="T34" fmla="*/ 105 w 1946"/>
                <a:gd name="T35" fmla="*/ 0 h 1278"/>
                <a:gd name="T36" fmla="*/ 108 w 1946"/>
                <a:gd name="T37" fmla="*/ 0 h 1278"/>
                <a:gd name="T38" fmla="*/ 110 w 1946"/>
                <a:gd name="T39" fmla="*/ 0 h 1278"/>
                <a:gd name="T40" fmla="*/ 113 w 1946"/>
                <a:gd name="T41" fmla="*/ 3 h 1278"/>
                <a:gd name="T42" fmla="*/ 115 w 1946"/>
                <a:gd name="T43" fmla="*/ 3 h 1278"/>
                <a:gd name="T44" fmla="*/ 118 w 1946"/>
                <a:gd name="T45" fmla="*/ 6 h 1278"/>
                <a:gd name="T46" fmla="*/ 120 w 1946"/>
                <a:gd name="T47" fmla="*/ 10 h 1278"/>
                <a:gd name="T48" fmla="*/ 122 w 1946"/>
                <a:gd name="T49" fmla="*/ 14 h 1278"/>
                <a:gd name="T50" fmla="*/ 124 w 1946"/>
                <a:gd name="T51" fmla="*/ 18 h 1278"/>
                <a:gd name="T52" fmla="*/ 125 w 1946"/>
                <a:gd name="T53" fmla="*/ 23 h 1278"/>
                <a:gd name="T54" fmla="*/ 127 w 1946"/>
                <a:gd name="T55" fmla="*/ 29 h 1278"/>
                <a:gd name="T56" fmla="*/ 128 w 1946"/>
                <a:gd name="T57" fmla="*/ 35 h 1278"/>
                <a:gd name="T58" fmla="*/ 130 w 1946"/>
                <a:gd name="T59" fmla="*/ 42 h 1278"/>
                <a:gd name="T60" fmla="*/ 130 w 1946"/>
                <a:gd name="T61" fmla="*/ 48 h 1278"/>
                <a:gd name="T62" fmla="*/ 131 w 1946"/>
                <a:gd name="T63" fmla="*/ 55 h 1278"/>
                <a:gd name="T64" fmla="*/ 132 w 1946"/>
                <a:gd name="T65" fmla="*/ 62 h 1278"/>
                <a:gd name="T66" fmla="*/ 132 w 1946"/>
                <a:gd name="T67" fmla="*/ 71 h 1278"/>
                <a:gd name="T68" fmla="*/ 132 w 1946"/>
                <a:gd name="T69" fmla="*/ 78 h 1278"/>
                <a:gd name="T70" fmla="*/ 216 w 1946"/>
                <a:gd name="T71" fmla="*/ 78 h 1278"/>
                <a:gd name="T72" fmla="*/ 216 w 1946"/>
                <a:gd name="T73" fmla="*/ 970 h 1278"/>
                <a:gd name="T74" fmla="*/ 0 w 1946"/>
                <a:gd name="T75" fmla="*/ 971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81" name="Rectangle 319"/>
            <p:cNvSpPr>
              <a:spLocks noChangeArrowheads="1"/>
            </p:cNvSpPr>
            <p:nvPr/>
          </p:nvSpPr>
          <p:spPr bwMode="auto">
            <a:xfrm>
              <a:off x="5188" y="3087"/>
              <a:ext cx="42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82" name="Rectangle 320"/>
            <p:cNvSpPr>
              <a:spLocks noChangeArrowheads="1"/>
            </p:cNvSpPr>
            <p:nvPr/>
          </p:nvSpPr>
          <p:spPr bwMode="auto">
            <a:xfrm>
              <a:off x="5168" y="3134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83" name="Rectangle 321"/>
            <p:cNvSpPr>
              <a:spLocks noChangeArrowheads="1"/>
            </p:cNvSpPr>
            <p:nvPr/>
          </p:nvSpPr>
          <p:spPr bwMode="auto">
            <a:xfrm>
              <a:off x="5306" y="3034"/>
              <a:ext cx="42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84" name="Rectangle 322"/>
            <p:cNvSpPr>
              <a:spLocks noChangeArrowheads="1"/>
            </p:cNvSpPr>
            <p:nvPr/>
          </p:nvSpPr>
          <p:spPr bwMode="auto">
            <a:xfrm>
              <a:off x="5286" y="3087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85" name="Rectangle 323"/>
            <p:cNvSpPr>
              <a:spLocks noChangeArrowheads="1"/>
            </p:cNvSpPr>
            <p:nvPr/>
          </p:nvSpPr>
          <p:spPr bwMode="auto">
            <a:xfrm>
              <a:off x="5286" y="2987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86" name="Rectangle 324"/>
            <p:cNvSpPr>
              <a:spLocks noChangeArrowheads="1"/>
            </p:cNvSpPr>
            <p:nvPr/>
          </p:nvSpPr>
          <p:spPr bwMode="auto">
            <a:xfrm>
              <a:off x="4773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87" name="Rectangle 325"/>
            <p:cNvSpPr>
              <a:spLocks noChangeArrowheads="1"/>
            </p:cNvSpPr>
            <p:nvPr/>
          </p:nvSpPr>
          <p:spPr bwMode="auto">
            <a:xfrm>
              <a:off x="4773" y="3024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88" name="Rectangle 326"/>
            <p:cNvSpPr>
              <a:spLocks noChangeArrowheads="1"/>
            </p:cNvSpPr>
            <p:nvPr/>
          </p:nvSpPr>
          <p:spPr bwMode="auto">
            <a:xfrm>
              <a:off x="4773" y="3123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89" name="Rectangle 327"/>
            <p:cNvSpPr>
              <a:spLocks noChangeArrowheads="1"/>
            </p:cNvSpPr>
            <p:nvPr/>
          </p:nvSpPr>
          <p:spPr bwMode="auto">
            <a:xfrm>
              <a:off x="4946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90" name="Rectangle 328"/>
            <p:cNvSpPr>
              <a:spLocks noChangeArrowheads="1"/>
            </p:cNvSpPr>
            <p:nvPr/>
          </p:nvSpPr>
          <p:spPr bwMode="auto">
            <a:xfrm>
              <a:off x="4924" y="312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91" name="Rectangle 329"/>
            <p:cNvSpPr>
              <a:spLocks noChangeArrowheads="1"/>
            </p:cNvSpPr>
            <p:nvPr/>
          </p:nvSpPr>
          <p:spPr bwMode="auto">
            <a:xfrm>
              <a:off x="4773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92" name="Rectangle 330"/>
            <p:cNvSpPr>
              <a:spLocks noChangeArrowheads="1"/>
            </p:cNvSpPr>
            <p:nvPr/>
          </p:nvSpPr>
          <p:spPr bwMode="auto">
            <a:xfrm>
              <a:off x="4773" y="3406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93" name="Rectangle 331"/>
            <p:cNvSpPr>
              <a:spLocks noChangeArrowheads="1"/>
            </p:cNvSpPr>
            <p:nvPr/>
          </p:nvSpPr>
          <p:spPr bwMode="auto">
            <a:xfrm>
              <a:off x="4773" y="3505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94" name="Rectangle 332"/>
            <p:cNvSpPr>
              <a:spLocks noChangeArrowheads="1"/>
            </p:cNvSpPr>
            <p:nvPr/>
          </p:nvSpPr>
          <p:spPr bwMode="auto">
            <a:xfrm>
              <a:off x="4946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95" name="Rectangle 333"/>
            <p:cNvSpPr>
              <a:spLocks noChangeArrowheads="1"/>
            </p:cNvSpPr>
            <p:nvPr/>
          </p:nvSpPr>
          <p:spPr bwMode="auto">
            <a:xfrm>
              <a:off x="4924" y="3505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96" name="Freeform 334"/>
            <p:cNvSpPr>
              <a:spLocks/>
            </p:cNvSpPr>
            <p:nvPr/>
          </p:nvSpPr>
          <p:spPr bwMode="auto">
            <a:xfrm>
              <a:off x="5024" y="3076"/>
              <a:ext cx="146" cy="89"/>
            </a:xfrm>
            <a:custGeom>
              <a:avLst/>
              <a:gdLst>
                <a:gd name="T0" fmla="*/ 48 w 440"/>
                <a:gd name="T1" fmla="*/ 78 h 102"/>
                <a:gd name="T2" fmla="*/ 48 w 440"/>
                <a:gd name="T3" fmla="*/ 70 h 102"/>
                <a:gd name="T4" fmla="*/ 48 w 440"/>
                <a:gd name="T5" fmla="*/ 63 h 102"/>
                <a:gd name="T6" fmla="*/ 47 w 440"/>
                <a:gd name="T7" fmla="*/ 55 h 102"/>
                <a:gd name="T8" fmla="*/ 46 w 440"/>
                <a:gd name="T9" fmla="*/ 49 h 102"/>
                <a:gd name="T10" fmla="*/ 45 w 440"/>
                <a:gd name="T11" fmla="*/ 42 h 102"/>
                <a:gd name="T12" fmla="*/ 44 w 440"/>
                <a:gd name="T13" fmla="*/ 35 h 102"/>
                <a:gd name="T14" fmla="*/ 43 w 440"/>
                <a:gd name="T15" fmla="*/ 29 h 102"/>
                <a:gd name="T16" fmla="*/ 41 w 440"/>
                <a:gd name="T17" fmla="*/ 23 h 102"/>
                <a:gd name="T18" fmla="*/ 39 w 440"/>
                <a:gd name="T19" fmla="*/ 18 h 102"/>
                <a:gd name="T20" fmla="*/ 38 w 440"/>
                <a:gd name="T21" fmla="*/ 14 h 102"/>
                <a:gd name="T22" fmla="*/ 36 w 440"/>
                <a:gd name="T23" fmla="*/ 10 h 102"/>
                <a:gd name="T24" fmla="*/ 34 w 440"/>
                <a:gd name="T25" fmla="*/ 6 h 102"/>
                <a:gd name="T26" fmla="*/ 32 w 440"/>
                <a:gd name="T27" fmla="*/ 3 h 102"/>
                <a:gd name="T28" fmla="*/ 29 w 440"/>
                <a:gd name="T29" fmla="*/ 3 h 102"/>
                <a:gd name="T30" fmla="*/ 27 w 440"/>
                <a:gd name="T31" fmla="*/ 0 h 102"/>
                <a:gd name="T32" fmla="*/ 24 w 440"/>
                <a:gd name="T33" fmla="*/ 0 h 102"/>
                <a:gd name="T34" fmla="*/ 22 w 440"/>
                <a:gd name="T35" fmla="*/ 0 h 102"/>
                <a:gd name="T36" fmla="*/ 19 w 440"/>
                <a:gd name="T37" fmla="*/ 3 h 102"/>
                <a:gd name="T38" fmla="*/ 17 w 440"/>
                <a:gd name="T39" fmla="*/ 3 h 102"/>
                <a:gd name="T40" fmla="*/ 15 w 440"/>
                <a:gd name="T41" fmla="*/ 6 h 102"/>
                <a:gd name="T42" fmla="*/ 13 w 440"/>
                <a:gd name="T43" fmla="*/ 10 h 102"/>
                <a:gd name="T44" fmla="*/ 11 w 440"/>
                <a:gd name="T45" fmla="*/ 14 h 102"/>
                <a:gd name="T46" fmla="*/ 9 w 440"/>
                <a:gd name="T47" fmla="*/ 18 h 102"/>
                <a:gd name="T48" fmla="*/ 7 w 440"/>
                <a:gd name="T49" fmla="*/ 23 h 102"/>
                <a:gd name="T50" fmla="*/ 6 w 440"/>
                <a:gd name="T51" fmla="*/ 29 h 102"/>
                <a:gd name="T52" fmla="*/ 4 w 440"/>
                <a:gd name="T53" fmla="*/ 35 h 102"/>
                <a:gd name="T54" fmla="*/ 3 w 440"/>
                <a:gd name="T55" fmla="*/ 42 h 102"/>
                <a:gd name="T56" fmla="*/ 2 w 440"/>
                <a:gd name="T57" fmla="*/ 49 h 102"/>
                <a:gd name="T58" fmla="*/ 1 w 440"/>
                <a:gd name="T59" fmla="*/ 55 h 102"/>
                <a:gd name="T60" fmla="*/ 0 w 440"/>
                <a:gd name="T61" fmla="*/ 63 h 102"/>
                <a:gd name="T62" fmla="*/ 0 w 440"/>
                <a:gd name="T63" fmla="*/ 70 h 102"/>
                <a:gd name="T64" fmla="*/ 0 w 440"/>
                <a:gd name="T65" fmla="*/ 78 h 102"/>
                <a:gd name="T66" fmla="*/ 48 w 440"/>
                <a:gd name="T67" fmla="*/ 78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97" name="Freeform 335"/>
            <p:cNvSpPr>
              <a:spLocks/>
            </p:cNvSpPr>
            <p:nvPr/>
          </p:nvSpPr>
          <p:spPr bwMode="auto">
            <a:xfrm>
              <a:off x="4789" y="2506"/>
              <a:ext cx="615" cy="147"/>
            </a:xfrm>
            <a:custGeom>
              <a:avLst/>
              <a:gdLst>
                <a:gd name="T0" fmla="*/ 100 w 1847"/>
                <a:gd name="T1" fmla="*/ 50 h 168"/>
                <a:gd name="T2" fmla="*/ 95 w 1847"/>
                <a:gd name="T3" fmla="*/ 53 h 168"/>
                <a:gd name="T4" fmla="*/ 91 w 1847"/>
                <a:gd name="T5" fmla="*/ 60 h 168"/>
                <a:gd name="T6" fmla="*/ 87 w 1847"/>
                <a:gd name="T7" fmla="*/ 68 h 168"/>
                <a:gd name="T8" fmla="*/ 84 w 1847"/>
                <a:gd name="T9" fmla="*/ 79 h 168"/>
                <a:gd name="T10" fmla="*/ 81 w 1847"/>
                <a:gd name="T11" fmla="*/ 92 h 168"/>
                <a:gd name="T12" fmla="*/ 79 w 1847"/>
                <a:gd name="T13" fmla="*/ 105 h 168"/>
                <a:gd name="T14" fmla="*/ 78 w 1847"/>
                <a:gd name="T15" fmla="*/ 121 h 168"/>
                <a:gd name="T16" fmla="*/ 0 w 1847"/>
                <a:gd name="T17" fmla="*/ 129 h 168"/>
                <a:gd name="T18" fmla="*/ 1 w 1847"/>
                <a:gd name="T19" fmla="*/ 88 h 168"/>
                <a:gd name="T20" fmla="*/ 6 w 1847"/>
                <a:gd name="T21" fmla="*/ 88 h 168"/>
                <a:gd name="T22" fmla="*/ 16 w 1847"/>
                <a:gd name="T23" fmla="*/ 88 h 168"/>
                <a:gd name="T24" fmla="*/ 28 w 1847"/>
                <a:gd name="T25" fmla="*/ 88 h 168"/>
                <a:gd name="T26" fmla="*/ 41 w 1847"/>
                <a:gd name="T27" fmla="*/ 88 h 168"/>
                <a:gd name="T28" fmla="*/ 54 w 1847"/>
                <a:gd name="T29" fmla="*/ 88 h 168"/>
                <a:gd name="T30" fmla="*/ 65 w 1847"/>
                <a:gd name="T31" fmla="*/ 88 h 168"/>
                <a:gd name="T32" fmla="*/ 71 w 1847"/>
                <a:gd name="T33" fmla="*/ 88 h 168"/>
                <a:gd name="T34" fmla="*/ 74 w 1847"/>
                <a:gd name="T35" fmla="*/ 80 h 168"/>
                <a:gd name="T36" fmla="*/ 76 w 1847"/>
                <a:gd name="T37" fmla="*/ 64 h 168"/>
                <a:gd name="T38" fmla="*/ 79 w 1847"/>
                <a:gd name="T39" fmla="*/ 47 h 168"/>
                <a:gd name="T40" fmla="*/ 83 w 1847"/>
                <a:gd name="T41" fmla="*/ 33 h 168"/>
                <a:gd name="T42" fmla="*/ 86 w 1847"/>
                <a:gd name="T43" fmla="*/ 21 h 168"/>
                <a:gd name="T44" fmla="*/ 91 w 1847"/>
                <a:gd name="T45" fmla="*/ 10 h 168"/>
                <a:gd name="T46" fmla="*/ 95 w 1847"/>
                <a:gd name="T47" fmla="*/ 4 h 168"/>
                <a:gd name="T48" fmla="*/ 100 w 1847"/>
                <a:gd name="T49" fmla="*/ 1 h 168"/>
                <a:gd name="T50" fmla="*/ 105 w 1847"/>
                <a:gd name="T51" fmla="*/ 1 h 168"/>
                <a:gd name="T52" fmla="*/ 110 w 1847"/>
                <a:gd name="T53" fmla="*/ 4 h 168"/>
                <a:gd name="T54" fmla="*/ 114 w 1847"/>
                <a:gd name="T55" fmla="*/ 10 h 168"/>
                <a:gd name="T56" fmla="*/ 119 w 1847"/>
                <a:gd name="T57" fmla="*/ 21 h 168"/>
                <a:gd name="T58" fmla="*/ 123 w 1847"/>
                <a:gd name="T59" fmla="*/ 33 h 168"/>
                <a:gd name="T60" fmla="*/ 126 w 1847"/>
                <a:gd name="T61" fmla="*/ 47 h 168"/>
                <a:gd name="T62" fmla="*/ 129 w 1847"/>
                <a:gd name="T63" fmla="*/ 64 h 168"/>
                <a:gd name="T64" fmla="*/ 131 w 1847"/>
                <a:gd name="T65" fmla="*/ 80 h 168"/>
                <a:gd name="T66" fmla="*/ 134 w 1847"/>
                <a:gd name="T67" fmla="*/ 88 h 168"/>
                <a:gd name="T68" fmla="*/ 140 w 1847"/>
                <a:gd name="T69" fmla="*/ 88 h 168"/>
                <a:gd name="T70" fmla="*/ 151 w 1847"/>
                <a:gd name="T71" fmla="*/ 88 h 168"/>
                <a:gd name="T72" fmla="*/ 163 w 1847"/>
                <a:gd name="T73" fmla="*/ 88 h 168"/>
                <a:gd name="T74" fmla="*/ 176 w 1847"/>
                <a:gd name="T75" fmla="*/ 88 h 168"/>
                <a:gd name="T76" fmla="*/ 189 w 1847"/>
                <a:gd name="T77" fmla="*/ 88 h 168"/>
                <a:gd name="T78" fmla="*/ 198 w 1847"/>
                <a:gd name="T79" fmla="*/ 88 h 168"/>
                <a:gd name="T80" fmla="*/ 204 w 1847"/>
                <a:gd name="T81" fmla="*/ 88 h 168"/>
                <a:gd name="T82" fmla="*/ 205 w 1847"/>
                <a:gd name="T83" fmla="*/ 129 h 168"/>
                <a:gd name="T84" fmla="*/ 127 w 1847"/>
                <a:gd name="T85" fmla="*/ 121 h 168"/>
                <a:gd name="T86" fmla="*/ 126 w 1847"/>
                <a:gd name="T87" fmla="*/ 105 h 168"/>
                <a:gd name="T88" fmla="*/ 124 w 1847"/>
                <a:gd name="T89" fmla="*/ 92 h 168"/>
                <a:gd name="T90" fmla="*/ 121 w 1847"/>
                <a:gd name="T91" fmla="*/ 79 h 168"/>
                <a:gd name="T92" fmla="*/ 118 w 1847"/>
                <a:gd name="T93" fmla="*/ 68 h 168"/>
                <a:gd name="T94" fmla="*/ 114 w 1847"/>
                <a:gd name="T95" fmla="*/ 60 h 168"/>
                <a:gd name="T96" fmla="*/ 110 w 1847"/>
                <a:gd name="T97" fmla="*/ 53 h 168"/>
                <a:gd name="T98" fmla="*/ 105 w 1847"/>
                <a:gd name="T99" fmla="*/ 5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98" name="Rectangle 336"/>
            <p:cNvSpPr>
              <a:spLocks noChangeArrowheads="1"/>
            </p:cNvSpPr>
            <p:nvPr/>
          </p:nvSpPr>
          <p:spPr bwMode="auto">
            <a:xfrm>
              <a:off x="5404" y="2595"/>
              <a:ext cx="29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99" name="Rectangle 337"/>
            <p:cNvSpPr>
              <a:spLocks noChangeArrowheads="1"/>
            </p:cNvSpPr>
            <p:nvPr/>
          </p:nvSpPr>
          <p:spPr bwMode="auto">
            <a:xfrm>
              <a:off x="4759" y="2595"/>
              <a:ext cx="30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00" name="Rectangle 338"/>
            <p:cNvSpPr>
              <a:spLocks noChangeArrowheads="1"/>
            </p:cNvSpPr>
            <p:nvPr/>
          </p:nvSpPr>
          <p:spPr bwMode="auto">
            <a:xfrm>
              <a:off x="5026" y="3165"/>
              <a:ext cx="142" cy="330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01" name="Rectangle 339"/>
            <p:cNvSpPr>
              <a:spLocks noChangeArrowheads="1"/>
            </p:cNvSpPr>
            <p:nvPr/>
          </p:nvSpPr>
          <p:spPr bwMode="auto">
            <a:xfrm>
              <a:off x="5026" y="349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02" name="Rectangle 340"/>
            <p:cNvSpPr>
              <a:spLocks noChangeArrowheads="1"/>
            </p:cNvSpPr>
            <p:nvPr/>
          </p:nvSpPr>
          <p:spPr bwMode="auto">
            <a:xfrm>
              <a:off x="5026" y="3558"/>
              <a:ext cx="142" cy="1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03" name="Rectangle 341"/>
            <p:cNvSpPr>
              <a:spLocks noChangeArrowheads="1"/>
            </p:cNvSpPr>
            <p:nvPr/>
          </p:nvSpPr>
          <p:spPr bwMode="auto">
            <a:xfrm>
              <a:off x="5026" y="361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04" name="Rectangle 342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05" name="Rectangle 343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06" name="Rectangle 344"/>
            <p:cNvSpPr>
              <a:spLocks noChangeArrowheads="1"/>
            </p:cNvSpPr>
            <p:nvPr/>
          </p:nvSpPr>
          <p:spPr bwMode="auto">
            <a:xfrm>
              <a:off x="5032" y="3186"/>
              <a:ext cx="62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07" name="Rectangle 345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08" name="Rectangle 346"/>
            <p:cNvSpPr>
              <a:spLocks noChangeArrowheads="1"/>
            </p:cNvSpPr>
            <p:nvPr/>
          </p:nvSpPr>
          <p:spPr bwMode="auto">
            <a:xfrm>
              <a:off x="5168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09" name="Rectangle 347"/>
            <p:cNvSpPr>
              <a:spLocks noChangeArrowheads="1"/>
            </p:cNvSpPr>
            <p:nvPr/>
          </p:nvSpPr>
          <p:spPr bwMode="auto">
            <a:xfrm>
              <a:off x="4992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10" name="Rectangle 348"/>
            <p:cNvSpPr>
              <a:spLocks noChangeArrowheads="1"/>
            </p:cNvSpPr>
            <p:nvPr/>
          </p:nvSpPr>
          <p:spPr bwMode="auto">
            <a:xfrm>
              <a:off x="5026" y="351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11" name="Rectangle 349"/>
            <p:cNvSpPr>
              <a:spLocks noChangeArrowheads="1"/>
            </p:cNvSpPr>
            <p:nvPr/>
          </p:nvSpPr>
          <p:spPr bwMode="auto">
            <a:xfrm>
              <a:off x="5026" y="3573"/>
              <a:ext cx="142" cy="42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12" name="Rectangle 350"/>
            <p:cNvSpPr>
              <a:spLocks noChangeArrowheads="1"/>
            </p:cNvSpPr>
            <p:nvPr/>
          </p:nvSpPr>
          <p:spPr bwMode="auto">
            <a:xfrm>
              <a:off x="5026" y="363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13" name="Rectangle 351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14" name="Rectangle 352"/>
            <p:cNvSpPr>
              <a:spLocks noChangeArrowheads="1"/>
            </p:cNvSpPr>
            <p:nvPr/>
          </p:nvSpPr>
          <p:spPr bwMode="auto">
            <a:xfrm>
              <a:off x="5032" y="3369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15" name="Rectangle 353"/>
            <p:cNvSpPr>
              <a:spLocks noChangeArrowheads="1"/>
            </p:cNvSpPr>
            <p:nvPr/>
          </p:nvSpPr>
          <p:spPr bwMode="auto">
            <a:xfrm>
              <a:off x="510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16" name="Rectangle 354"/>
            <p:cNvSpPr>
              <a:spLocks noChangeArrowheads="1"/>
            </p:cNvSpPr>
            <p:nvPr/>
          </p:nvSpPr>
          <p:spPr bwMode="auto">
            <a:xfrm>
              <a:off x="508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17" name="Rectangle 355"/>
            <p:cNvSpPr>
              <a:spLocks noChangeArrowheads="1"/>
            </p:cNvSpPr>
            <p:nvPr/>
          </p:nvSpPr>
          <p:spPr bwMode="auto">
            <a:xfrm>
              <a:off x="5100" y="3395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18" name="Rectangle 356"/>
            <p:cNvSpPr>
              <a:spLocks noChangeArrowheads="1"/>
            </p:cNvSpPr>
            <p:nvPr/>
          </p:nvSpPr>
          <p:spPr bwMode="auto">
            <a:xfrm>
              <a:off x="5032" y="3395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19" name="Rectangle 357"/>
            <p:cNvSpPr>
              <a:spLocks noChangeArrowheads="1"/>
            </p:cNvSpPr>
            <p:nvPr/>
          </p:nvSpPr>
          <p:spPr bwMode="auto">
            <a:xfrm>
              <a:off x="5168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20" name="Rectangle 358"/>
            <p:cNvSpPr>
              <a:spLocks noChangeArrowheads="1"/>
            </p:cNvSpPr>
            <p:nvPr/>
          </p:nvSpPr>
          <p:spPr bwMode="auto">
            <a:xfrm>
              <a:off x="4992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21" name="Rectangle 359"/>
            <p:cNvSpPr>
              <a:spLocks noChangeArrowheads="1"/>
            </p:cNvSpPr>
            <p:nvPr/>
          </p:nvSpPr>
          <p:spPr bwMode="auto">
            <a:xfrm>
              <a:off x="5334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22" name="Rectangle 360"/>
            <p:cNvSpPr>
              <a:spLocks noChangeArrowheads="1"/>
            </p:cNvSpPr>
            <p:nvPr/>
          </p:nvSpPr>
          <p:spPr bwMode="auto">
            <a:xfrm>
              <a:off x="5228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23" name="Rectangle 361"/>
            <p:cNvSpPr>
              <a:spLocks noChangeArrowheads="1"/>
            </p:cNvSpPr>
            <p:nvPr/>
          </p:nvSpPr>
          <p:spPr bwMode="auto">
            <a:xfrm>
              <a:off x="4912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24" name="Rectangle 362"/>
            <p:cNvSpPr>
              <a:spLocks noChangeArrowheads="1"/>
            </p:cNvSpPr>
            <p:nvPr/>
          </p:nvSpPr>
          <p:spPr bwMode="auto">
            <a:xfrm>
              <a:off x="5122" y="2747"/>
              <a:ext cx="54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25" name="Rectangle 363"/>
            <p:cNvSpPr>
              <a:spLocks noChangeArrowheads="1"/>
            </p:cNvSpPr>
            <p:nvPr/>
          </p:nvSpPr>
          <p:spPr bwMode="auto">
            <a:xfrm>
              <a:off x="522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26" name="Rectangle 364"/>
            <p:cNvSpPr>
              <a:spLocks noChangeArrowheads="1"/>
            </p:cNvSpPr>
            <p:nvPr/>
          </p:nvSpPr>
          <p:spPr bwMode="auto">
            <a:xfrm>
              <a:off x="5334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27" name="Rectangle 365"/>
            <p:cNvSpPr>
              <a:spLocks noChangeArrowheads="1"/>
            </p:cNvSpPr>
            <p:nvPr/>
          </p:nvSpPr>
          <p:spPr bwMode="auto">
            <a:xfrm>
              <a:off x="501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28" name="Rectangle 366"/>
            <p:cNvSpPr>
              <a:spLocks noChangeArrowheads="1"/>
            </p:cNvSpPr>
            <p:nvPr/>
          </p:nvSpPr>
          <p:spPr bwMode="auto">
            <a:xfrm>
              <a:off x="4809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29" name="Rectangle 367"/>
            <p:cNvSpPr>
              <a:spLocks noChangeArrowheads="1"/>
            </p:cNvSpPr>
            <p:nvPr/>
          </p:nvSpPr>
          <p:spPr bwMode="auto">
            <a:xfrm>
              <a:off x="4912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30" name="Rectangle 368"/>
            <p:cNvSpPr>
              <a:spLocks noChangeArrowheads="1"/>
            </p:cNvSpPr>
            <p:nvPr/>
          </p:nvSpPr>
          <p:spPr bwMode="auto">
            <a:xfrm>
              <a:off x="4809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31" name="Freeform 369"/>
            <p:cNvSpPr>
              <a:spLocks/>
            </p:cNvSpPr>
            <p:nvPr/>
          </p:nvSpPr>
          <p:spPr bwMode="auto">
            <a:xfrm>
              <a:off x="5114" y="2721"/>
              <a:ext cx="72" cy="324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32" name="Freeform 370"/>
            <p:cNvSpPr>
              <a:spLocks/>
            </p:cNvSpPr>
            <p:nvPr/>
          </p:nvSpPr>
          <p:spPr bwMode="auto">
            <a:xfrm>
              <a:off x="5176" y="2721"/>
              <a:ext cx="10" cy="324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33" name="Freeform 371"/>
            <p:cNvSpPr>
              <a:spLocks/>
            </p:cNvSpPr>
            <p:nvPr/>
          </p:nvSpPr>
          <p:spPr bwMode="auto">
            <a:xfrm>
              <a:off x="5218" y="2721"/>
              <a:ext cx="72" cy="324"/>
            </a:xfrm>
            <a:custGeom>
              <a:avLst/>
              <a:gdLst>
                <a:gd name="T0" fmla="*/ 21 w 216"/>
                <a:gd name="T1" fmla="*/ 163 h 373"/>
                <a:gd name="T2" fmla="*/ 3 w 216"/>
                <a:gd name="T3" fmla="*/ 163 h 373"/>
                <a:gd name="T4" fmla="*/ 3 w 216"/>
                <a:gd name="T5" fmla="*/ 260 h 373"/>
                <a:gd name="T6" fmla="*/ 21 w 216"/>
                <a:gd name="T7" fmla="*/ 260 h 373"/>
                <a:gd name="T8" fmla="*/ 24 w 216"/>
                <a:gd name="T9" fmla="*/ 281 h 373"/>
                <a:gd name="T10" fmla="*/ 0 w 216"/>
                <a:gd name="T11" fmla="*/ 281 h 373"/>
                <a:gd name="T12" fmla="*/ 0 w 216"/>
                <a:gd name="T13" fmla="*/ 0 h 373"/>
                <a:gd name="T14" fmla="*/ 24 w 216"/>
                <a:gd name="T15" fmla="*/ 0 h 373"/>
                <a:gd name="T16" fmla="*/ 21 w 216"/>
                <a:gd name="T17" fmla="*/ 22 h 373"/>
                <a:gd name="T18" fmla="*/ 3 w 216"/>
                <a:gd name="T19" fmla="*/ 22 h 373"/>
                <a:gd name="T20" fmla="*/ 3 w 216"/>
                <a:gd name="T21" fmla="*/ 129 h 373"/>
                <a:gd name="T22" fmla="*/ 21 w 216"/>
                <a:gd name="T23" fmla="*/ 129 h 373"/>
                <a:gd name="T24" fmla="*/ 21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34" name="Freeform 372"/>
            <p:cNvSpPr>
              <a:spLocks/>
            </p:cNvSpPr>
            <p:nvPr/>
          </p:nvSpPr>
          <p:spPr bwMode="auto">
            <a:xfrm>
              <a:off x="5280" y="2721"/>
              <a:ext cx="10" cy="324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35" name="Freeform 373"/>
            <p:cNvSpPr>
              <a:spLocks/>
            </p:cNvSpPr>
            <p:nvPr/>
          </p:nvSpPr>
          <p:spPr bwMode="auto">
            <a:xfrm>
              <a:off x="5324" y="2721"/>
              <a:ext cx="72" cy="324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36" name="Freeform 374"/>
            <p:cNvSpPr>
              <a:spLocks/>
            </p:cNvSpPr>
            <p:nvPr/>
          </p:nvSpPr>
          <p:spPr bwMode="auto">
            <a:xfrm>
              <a:off x="5386" y="2721"/>
              <a:ext cx="10" cy="324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37" name="Freeform 375"/>
            <p:cNvSpPr>
              <a:spLocks/>
            </p:cNvSpPr>
            <p:nvPr/>
          </p:nvSpPr>
          <p:spPr bwMode="auto">
            <a:xfrm>
              <a:off x="5218" y="3139"/>
              <a:ext cx="72" cy="324"/>
            </a:xfrm>
            <a:custGeom>
              <a:avLst/>
              <a:gdLst>
                <a:gd name="T0" fmla="*/ 21 w 216"/>
                <a:gd name="T1" fmla="*/ 165 h 372"/>
                <a:gd name="T2" fmla="*/ 3 w 216"/>
                <a:gd name="T3" fmla="*/ 165 h 372"/>
                <a:gd name="T4" fmla="*/ 3 w 216"/>
                <a:gd name="T5" fmla="*/ 260 h 372"/>
                <a:gd name="T6" fmla="*/ 21 w 216"/>
                <a:gd name="T7" fmla="*/ 260 h 372"/>
                <a:gd name="T8" fmla="*/ 24 w 216"/>
                <a:gd name="T9" fmla="*/ 282 h 372"/>
                <a:gd name="T10" fmla="*/ 0 w 216"/>
                <a:gd name="T11" fmla="*/ 282 h 372"/>
                <a:gd name="T12" fmla="*/ 0 w 216"/>
                <a:gd name="T13" fmla="*/ 0 h 372"/>
                <a:gd name="T14" fmla="*/ 24 w 216"/>
                <a:gd name="T15" fmla="*/ 0 h 372"/>
                <a:gd name="T16" fmla="*/ 21 w 216"/>
                <a:gd name="T17" fmla="*/ 21 h 372"/>
                <a:gd name="T18" fmla="*/ 3 w 216"/>
                <a:gd name="T19" fmla="*/ 21 h 372"/>
                <a:gd name="T20" fmla="*/ 3 w 216"/>
                <a:gd name="T21" fmla="*/ 130 h 372"/>
                <a:gd name="T22" fmla="*/ 21 w 216"/>
                <a:gd name="T23" fmla="*/ 130 h 372"/>
                <a:gd name="T24" fmla="*/ 21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38" name="Freeform 376"/>
            <p:cNvSpPr>
              <a:spLocks/>
            </p:cNvSpPr>
            <p:nvPr/>
          </p:nvSpPr>
          <p:spPr bwMode="auto">
            <a:xfrm>
              <a:off x="5280" y="3139"/>
              <a:ext cx="10" cy="324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39" name="Freeform 377"/>
            <p:cNvSpPr>
              <a:spLocks/>
            </p:cNvSpPr>
            <p:nvPr/>
          </p:nvSpPr>
          <p:spPr bwMode="auto">
            <a:xfrm>
              <a:off x="5324" y="3139"/>
              <a:ext cx="72" cy="324"/>
            </a:xfrm>
            <a:custGeom>
              <a:avLst/>
              <a:gdLst>
                <a:gd name="T0" fmla="*/ 21 w 217"/>
                <a:gd name="T1" fmla="*/ 165 h 372"/>
                <a:gd name="T2" fmla="*/ 3 w 217"/>
                <a:gd name="T3" fmla="*/ 165 h 372"/>
                <a:gd name="T4" fmla="*/ 3 w 217"/>
                <a:gd name="T5" fmla="*/ 260 h 372"/>
                <a:gd name="T6" fmla="*/ 21 w 217"/>
                <a:gd name="T7" fmla="*/ 260 h 372"/>
                <a:gd name="T8" fmla="*/ 24 w 217"/>
                <a:gd name="T9" fmla="*/ 282 h 372"/>
                <a:gd name="T10" fmla="*/ 0 w 217"/>
                <a:gd name="T11" fmla="*/ 282 h 372"/>
                <a:gd name="T12" fmla="*/ 0 w 217"/>
                <a:gd name="T13" fmla="*/ 0 h 372"/>
                <a:gd name="T14" fmla="*/ 24 w 217"/>
                <a:gd name="T15" fmla="*/ 0 h 372"/>
                <a:gd name="T16" fmla="*/ 21 w 217"/>
                <a:gd name="T17" fmla="*/ 21 h 372"/>
                <a:gd name="T18" fmla="*/ 3 w 217"/>
                <a:gd name="T19" fmla="*/ 21 h 372"/>
                <a:gd name="T20" fmla="*/ 3 w 217"/>
                <a:gd name="T21" fmla="*/ 130 h 372"/>
                <a:gd name="T22" fmla="*/ 21 w 217"/>
                <a:gd name="T23" fmla="*/ 130 h 372"/>
                <a:gd name="T24" fmla="*/ 21 w 217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40" name="Freeform 378"/>
            <p:cNvSpPr>
              <a:spLocks/>
            </p:cNvSpPr>
            <p:nvPr/>
          </p:nvSpPr>
          <p:spPr bwMode="auto">
            <a:xfrm>
              <a:off x="5386" y="3139"/>
              <a:ext cx="10" cy="324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41" name="Freeform 379"/>
            <p:cNvSpPr>
              <a:spLocks/>
            </p:cNvSpPr>
            <p:nvPr/>
          </p:nvSpPr>
          <p:spPr bwMode="auto">
            <a:xfrm>
              <a:off x="5008" y="2721"/>
              <a:ext cx="72" cy="324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42" name="Freeform 380"/>
            <p:cNvSpPr>
              <a:spLocks/>
            </p:cNvSpPr>
            <p:nvPr/>
          </p:nvSpPr>
          <p:spPr bwMode="auto">
            <a:xfrm>
              <a:off x="5008" y="2721"/>
              <a:ext cx="10" cy="324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43" name="Freeform 381"/>
            <p:cNvSpPr>
              <a:spLocks/>
            </p:cNvSpPr>
            <p:nvPr/>
          </p:nvSpPr>
          <p:spPr bwMode="auto">
            <a:xfrm>
              <a:off x="4903" y="2721"/>
              <a:ext cx="71" cy="324"/>
            </a:xfrm>
            <a:custGeom>
              <a:avLst/>
              <a:gdLst>
                <a:gd name="T0" fmla="*/ 3 w 216"/>
                <a:gd name="T1" fmla="*/ 163 h 373"/>
                <a:gd name="T2" fmla="*/ 20 w 216"/>
                <a:gd name="T3" fmla="*/ 163 h 373"/>
                <a:gd name="T4" fmla="*/ 20 w 216"/>
                <a:gd name="T5" fmla="*/ 260 h 373"/>
                <a:gd name="T6" fmla="*/ 3 w 216"/>
                <a:gd name="T7" fmla="*/ 260 h 373"/>
                <a:gd name="T8" fmla="*/ 0 w 216"/>
                <a:gd name="T9" fmla="*/ 281 h 373"/>
                <a:gd name="T10" fmla="*/ 23 w 216"/>
                <a:gd name="T11" fmla="*/ 281 h 373"/>
                <a:gd name="T12" fmla="*/ 23 w 216"/>
                <a:gd name="T13" fmla="*/ 0 h 373"/>
                <a:gd name="T14" fmla="*/ 0 w 216"/>
                <a:gd name="T15" fmla="*/ 0 h 373"/>
                <a:gd name="T16" fmla="*/ 3 w 216"/>
                <a:gd name="T17" fmla="*/ 22 h 373"/>
                <a:gd name="T18" fmla="*/ 20 w 216"/>
                <a:gd name="T19" fmla="*/ 22 h 373"/>
                <a:gd name="T20" fmla="*/ 20 w 216"/>
                <a:gd name="T21" fmla="*/ 129 h 373"/>
                <a:gd name="T22" fmla="*/ 3 w 216"/>
                <a:gd name="T23" fmla="*/ 129 h 373"/>
                <a:gd name="T24" fmla="*/ 3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44" name="Freeform 382"/>
            <p:cNvSpPr>
              <a:spLocks/>
            </p:cNvSpPr>
            <p:nvPr/>
          </p:nvSpPr>
          <p:spPr bwMode="auto">
            <a:xfrm>
              <a:off x="4903" y="2721"/>
              <a:ext cx="9" cy="324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45" name="Freeform 383"/>
            <p:cNvSpPr>
              <a:spLocks/>
            </p:cNvSpPr>
            <p:nvPr/>
          </p:nvSpPr>
          <p:spPr bwMode="auto">
            <a:xfrm>
              <a:off x="4799" y="2721"/>
              <a:ext cx="72" cy="324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46" name="Freeform 384"/>
            <p:cNvSpPr>
              <a:spLocks/>
            </p:cNvSpPr>
            <p:nvPr/>
          </p:nvSpPr>
          <p:spPr bwMode="auto">
            <a:xfrm>
              <a:off x="4799" y="2721"/>
              <a:ext cx="10" cy="324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47" name="Freeform 385"/>
            <p:cNvSpPr>
              <a:spLocks/>
            </p:cNvSpPr>
            <p:nvPr/>
          </p:nvSpPr>
          <p:spPr bwMode="auto">
            <a:xfrm>
              <a:off x="4903" y="3139"/>
              <a:ext cx="71" cy="324"/>
            </a:xfrm>
            <a:custGeom>
              <a:avLst/>
              <a:gdLst>
                <a:gd name="T0" fmla="*/ 3 w 216"/>
                <a:gd name="T1" fmla="*/ 165 h 372"/>
                <a:gd name="T2" fmla="*/ 20 w 216"/>
                <a:gd name="T3" fmla="*/ 165 h 372"/>
                <a:gd name="T4" fmla="*/ 20 w 216"/>
                <a:gd name="T5" fmla="*/ 260 h 372"/>
                <a:gd name="T6" fmla="*/ 3 w 216"/>
                <a:gd name="T7" fmla="*/ 260 h 372"/>
                <a:gd name="T8" fmla="*/ 0 w 216"/>
                <a:gd name="T9" fmla="*/ 282 h 372"/>
                <a:gd name="T10" fmla="*/ 23 w 216"/>
                <a:gd name="T11" fmla="*/ 282 h 372"/>
                <a:gd name="T12" fmla="*/ 23 w 216"/>
                <a:gd name="T13" fmla="*/ 0 h 372"/>
                <a:gd name="T14" fmla="*/ 0 w 216"/>
                <a:gd name="T15" fmla="*/ 0 h 372"/>
                <a:gd name="T16" fmla="*/ 3 w 216"/>
                <a:gd name="T17" fmla="*/ 21 h 372"/>
                <a:gd name="T18" fmla="*/ 20 w 216"/>
                <a:gd name="T19" fmla="*/ 21 h 372"/>
                <a:gd name="T20" fmla="*/ 20 w 216"/>
                <a:gd name="T21" fmla="*/ 130 h 372"/>
                <a:gd name="T22" fmla="*/ 3 w 216"/>
                <a:gd name="T23" fmla="*/ 130 h 372"/>
                <a:gd name="T24" fmla="*/ 3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48" name="Freeform 386"/>
            <p:cNvSpPr>
              <a:spLocks/>
            </p:cNvSpPr>
            <p:nvPr/>
          </p:nvSpPr>
          <p:spPr bwMode="auto">
            <a:xfrm>
              <a:off x="4903" y="3139"/>
              <a:ext cx="9" cy="324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49" name="Freeform 387"/>
            <p:cNvSpPr>
              <a:spLocks/>
            </p:cNvSpPr>
            <p:nvPr/>
          </p:nvSpPr>
          <p:spPr bwMode="auto">
            <a:xfrm>
              <a:off x="4799" y="3139"/>
              <a:ext cx="72" cy="324"/>
            </a:xfrm>
            <a:custGeom>
              <a:avLst/>
              <a:gdLst>
                <a:gd name="T0" fmla="*/ 3 w 215"/>
                <a:gd name="T1" fmla="*/ 165 h 372"/>
                <a:gd name="T2" fmla="*/ 21 w 215"/>
                <a:gd name="T3" fmla="*/ 165 h 372"/>
                <a:gd name="T4" fmla="*/ 21 w 215"/>
                <a:gd name="T5" fmla="*/ 260 h 372"/>
                <a:gd name="T6" fmla="*/ 3 w 215"/>
                <a:gd name="T7" fmla="*/ 260 h 372"/>
                <a:gd name="T8" fmla="*/ 0 w 215"/>
                <a:gd name="T9" fmla="*/ 282 h 372"/>
                <a:gd name="T10" fmla="*/ 24 w 215"/>
                <a:gd name="T11" fmla="*/ 282 h 372"/>
                <a:gd name="T12" fmla="*/ 24 w 215"/>
                <a:gd name="T13" fmla="*/ 0 h 372"/>
                <a:gd name="T14" fmla="*/ 0 w 215"/>
                <a:gd name="T15" fmla="*/ 0 h 372"/>
                <a:gd name="T16" fmla="*/ 3 w 215"/>
                <a:gd name="T17" fmla="*/ 21 h 372"/>
                <a:gd name="T18" fmla="*/ 21 w 215"/>
                <a:gd name="T19" fmla="*/ 21 h 372"/>
                <a:gd name="T20" fmla="*/ 21 w 215"/>
                <a:gd name="T21" fmla="*/ 130 h 372"/>
                <a:gd name="T22" fmla="*/ 3 w 215"/>
                <a:gd name="T23" fmla="*/ 130 h 372"/>
                <a:gd name="T24" fmla="*/ 3 w 215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50" name="Freeform 388"/>
            <p:cNvSpPr>
              <a:spLocks/>
            </p:cNvSpPr>
            <p:nvPr/>
          </p:nvSpPr>
          <p:spPr bwMode="auto">
            <a:xfrm>
              <a:off x="4799" y="3139"/>
              <a:ext cx="10" cy="324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51" name="Rectangle 389"/>
            <p:cNvSpPr>
              <a:spLocks noChangeArrowheads="1"/>
            </p:cNvSpPr>
            <p:nvPr/>
          </p:nvSpPr>
          <p:spPr bwMode="auto">
            <a:xfrm>
              <a:off x="511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52" name="Rectangle 390"/>
            <p:cNvSpPr>
              <a:spLocks noChangeArrowheads="1"/>
            </p:cNvSpPr>
            <p:nvPr/>
          </p:nvSpPr>
          <p:spPr bwMode="auto">
            <a:xfrm>
              <a:off x="521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53" name="Rectangle 391"/>
            <p:cNvSpPr>
              <a:spLocks noChangeArrowheads="1"/>
            </p:cNvSpPr>
            <p:nvPr/>
          </p:nvSpPr>
          <p:spPr bwMode="auto">
            <a:xfrm>
              <a:off x="532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54" name="Rectangle 392"/>
            <p:cNvSpPr>
              <a:spLocks noChangeArrowheads="1"/>
            </p:cNvSpPr>
            <p:nvPr/>
          </p:nvSpPr>
          <p:spPr bwMode="auto">
            <a:xfrm>
              <a:off x="500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55" name="Rectangle 393"/>
            <p:cNvSpPr>
              <a:spLocks noChangeArrowheads="1"/>
            </p:cNvSpPr>
            <p:nvPr/>
          </p:nvSpPr>
          <p:spPr bwMode="auto">
            <a:xfrm>
              <a:off x="4903" y="2898"/>
              <a:ext cx="71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56" name="Rectangle 394"/>
            <p:cNvSpPr>
              <a:spLocks noChangeArrowheads="1"/>
            </p:cNvSpPr>
            <p:nvPr/>
          </p:nvSpPr>
          <p:spPr bwMode="auto">
            <a:xfrm>
              <a:off x="4799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57" name="Freeform 395"/>
            <p:cNvSpPr>
              <a:spLocks/>
            </p:cNvSpPr>
            <p:nvPr/>
          </p:nvSpPr>
          <p:spPr bwMode="auto">
            <a:xfrm>
              <a:off x="4986" y="2736"/>
              <a:ext cx="12" cy="37"/>
            </a:xfrm>
            <a:custGeom>
              <a:avLst/>
              <a:gdLst>
                <a:gd name="T0" fmla="*/ 2 w 37"/>
                <a:gd name="T1" fmla="*/ 36 h 38"/>
                <a:gd name="T2" fmla="*/ 3 w 37"/>
                <a:gd name="T3" fmla="*/ 34 h 38"/>
                <a:gd name="T4" fmla="*/ 3 w 37"/>
                <a:gd name="T5" fmla="*/ 30 h 38"/>
                <a:gd name="T6" fmla="*/ 4 w 37"/>
                <a:gd name="T7" fmla="*/ 23 h 38"/>
                <a:gd name="T8" fmla="*/ 4 w 37"/>
                <a:gd name="T9" fmla="*/ 19 h 38"/>
                <a:gd name="T10" fmla="*/ 4 w 37"/>
                <a:gd name="T11" fmla="*/ 12 h 38"/>
                <a:gd name="T12" fmla="*/ 3 w 37"/>
                <a:gd name="T13" fmla="*/ 5 h 38"/>
                <a:gd name="T14" fmla="*/ 3 w 37"/>
                <a:gd name="T15" fmla="*/ 1 h 38"/>
                <a:gd name="T16" fmla="*/ 2 w 37"/>
                <a:gd name="T17" fmla="*/ 0 h 38"/>
                <a:gd name="T18" fmla="*/ 1 w 37"/>
                <a:gd name="T19" fmla="*/ 1 h 38"/>
                <a:gd name="T20" fmla="*/ 1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23 h 38"/>
                <a:gd name="T28" fmla="*/ 1 w 37"/>
                <a:gd name="T29" fmla="*/ 30 h 38"/>
                <a:gd name="T30" fmla="*/ 1 w 37"/>
                <a:gd name="T31" fmla="*/ 34 h 38"/>
                <a:gd name="T32" fmla="*/ 2 w 37"/>
                <a:gd name="T33" fmla="*/ 36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6" name="Group 316"/>
          <p:cNvGrpSpPr>
            <a:grpSpLocks/>
          </p:cNvGrpSpPr>
          <p:nvPr/>
        </p:nvGrpSpPr>
        <p:grpSpPr bwMode="auto">
          <a:xfrm>
            <a:off x="6915735" y="5427554"/>
            <a:ext cx="238567" cy="187567"/>
            <a:chOff x="4727" y="2506"/>
            <a:chExt cx="706" cy="1172"/>
          </a:xfrm>
        </p:grpSpPr>
        <p:sp>
          <p:nvSpPr>
            <p:cNvPr id="1619" name="Freeform 317"/>
            <p:cNvSpPr>
              <a:spLocks/>
            </p:cNvSpPr>
            <p:nvPr/>
          </p:nvSpPr>
          <p:spPr bwMode="auto">
            <a:xfrm>
              <a:off x="4727" y="3558"/>
              <a:ext cx="46" cy="120"/>
            </a:xfrm>
            <a:custGeom>
              <a:avLst/>
              <a:gdLst>
                <a:gd name="T0" fmla="*/ 0 w 139"/>
                <a:gd name="T1" fmla="*/ 107 h 135"/>
                <a:gd name="T2" fmla="*/ 0 w 139"/>
                <a:gd name="T3" fmla="*/ 73 h 135"/>
                <a:gd name="T4" fmla="*/ 5 w 139"/>
                <a:gd name="T5" fmla="*/ 73 h 135"/>
                <a:gd name="T6" fmla="*/ 5 w 139"/>
                <a:gd name="T7" fmla="*/ 37 h 135"/>
                <a:gd name="T8" fmla="*/ 10 w 139"/>
                <a:gd name="T9" fmla="*/ 37 h 135"/>
                <a:gd name="T10" fmla="*/ 10 w 139"/>
                <a:gd name="T11" fmla="*/ 0 h 135"/>
                <a:gd name="T12" fmla="*/ 15 w 139"/>
                <a:gd name="T13" fmla="*/ 0 h 135"/>
                <a:gd name="T14" fmla="*/ 15 w 139"/>
                <a:gd name="T15" fmla="*/ 107 h 135"/>
                <a:gd name="T16" fmla="*/ 0 w 139"/>
                <a:gd name="T17" fmla="*/ 107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20" name="Freeform 318"/>
            <p:cNvSpPr>
              <a:spLocks/>
            </p:cNvSpPr>
            <p:nvPr/>
          </p:nvSpPr>
          <p:spPr bwMode="auto">
            <a:xfrm>
              <a:off x="4773" y="2564"/>
              <a:ext cx="648" cy="1114"/>
            </a:xfrm>
            <a:custGeom>
              <a:avLst/>
              <a:gdLst>
                <a:gd name="T0" fmla="*/ 0 w 1946"/>
                <a:gd name="T1" fmla="*/ 971 h 1278"/>
                <a:gd name="T2" fmla="*/ 0 w 1946"/>
                <a:gd name="T3" fmla="*/ 78 h 1278"/>
                <a:gd name="T4" fmla="*/ 84 w 1946"/>
                <a:gd name="T5" fmla="*/ 78 h 1278"/>
                <a:gd name="T6" fmla="*/ 84 w 1946"/>
                <a:gd name="T7" fmla="*/ 71 h 1278"/>
                <a:gd name="T8" fmla="*/ 84 w 1946"/>
                <a:gd name="T9" fmla="*/ 62 h 1278"/>
                <a:gd name="T10" fmla="*/ 85 w 1946"/>
                <a:gd name="T11" fmla="*/ 55 h 1278"/>
                <a:gd name="T12" fmla="*/ 85 w 1946"/>
                <a:gd name="T13" fmla="*/ 48 h 1278"/>
                <a:gd name="T14" fmla="*/ 86 w 1946"/>
                <a:gd name="T15" fmla="*/ 42 h 1278"/>
                <a:gd name="T16" fmla="*/ 88 w 1946"/>
                <a:gd name="T17" fmla="*/ 35 h 1278"/>
                <a:gd name="T18" fmla="*/ 89 w 1946"/>
                <a:gd name="T19" fmla="*/ 29 h 1278"/>
                <a:gd name="T20" fmla="*/ 91 w 1946"/>
                <a:gd name="T21" fmla="*/ 23 h 1278"/>
                <a:gd name="T22" fmla="*/ 92 w 1946"/>
                <a:gd name="T23" fmla="*/ 18 h 1278"/>
                <a:gd name="T24" fmla="*/ 94 w 1946"/>
                <a:gd name="T25" fmla="*/ 14 h 1278"/>
                <a:gd name="T26" fmla="*/ 96 w 1946"/>
                <a:gd name="T27" fmla="*/ 10 h 1278"/>
                <a:gd name="T28" fmla="*/ 98 w 1946"/>
                <a:gd name="T29" fmla="*/ 6 h 1278"/>
                <a:gd name="T30" fmla="*/ 101 w 1946"/>
                <a:gd name="T31" fmla="*/ 3 h 1278"/>
                <a:gd name="T32" fmla="*/ 103 w 1946"/>
                <a:gd name="T33" fmla="*/ 3 h 1278"/>
                <a:gd name="T34" fmla="*/ 105 w 1946"/>
                <a:gd name="T35" fmla="*/ 0 h 1278"/>
                <a:gd name="T36" fmla="*/ 108 w 1946"/>
                <a:gd name="T37" fmla="*/ 0 h 1278"/>
                <a:gd name="T38" fmla="*/ 110 w 1946"/>
                <a:gd name="T39" fmla="*/ 0 h 1278"/>
                <a:gd name="T40" fmla="*/ 113 w 1946"/>
                <a:gd name="T41" fmla="*/ 3 h 1278"/>
                <a:gd name="T42" fmla="*/ 115 w 1946"/>
                <a:gd name="T43" fmla="*/ 3 h 1278"/>
                <a:gd name="T44" fmla="*/ 118 w 1946"/>
                <a:gd name="T45" fmla="*/ 6 h 1278"/>
                <a:gd name="T46" fmla="*/ 120 w 1946"/>
                <a:gd name="T47" fmla="*/ 10 h 1278"/>
                <a:gd name="T48" fmla="*/ 122 w 1946"/>
                <a:gd name="T49" fmla="*/ 14 h 1278"/>
                <a:gd name="T50" fmla="*/ 124 w 1946"/>
                <a:gd name="T51" fmla="*/ 18 h 1278"/>
                <a:gd name="T52" fmla="*/ 125 w 1946"/>
                <a:gd name="T53" fmla="*/ 23 h 1278"/>
                <a:gd name="T54" fmla="*/ 127 w 1946"/>
                <a:gd name="T55" fmla="*/ 29 h 1278"/>
                <a:gd name="T56" fmla="*/ 128 w 1946"/>
                <a:gd name="T57" fmla="*/ 35 h 1278"/>
                <a:gd name="T58" fmla="*/ 130 w 1946"/>
                <a:gd name="T59" fmla="*/ 42 h 1278"/>
                <a:gd name="T60" fmla="*/ 130 w 1946"/>
                <a:gd name="T61" fmla="*/ 48 h 1278"/>
                <a:gd name="T62" fmla="*/ 131 w 1946"/>
                <a:gd name="T63" fmla="*/ 55 h 1278"/>
                <a:gd name="T64" fmla="*/ 132 w 1946"/>
                <a:gd name="T65" fmla="*/ 62 h 1278"/>
                <a:gd name="T66" fmla="*/ 132 w 1946"/>
                <a:gd name="T67" fmla="*/ 71 h 1278"/>
                <a:gd name="T68" fmla="*/ 132 w 1946"/>
                <a:gd name="T69" fmla="*/ 78 h 1278"/>
                <a:gd name="T70" fmla="*/ 216 w 1946"/>
                <a:gd name="T71" fmla="*/ 78 h 1278"/>
                <a:gd name="T72" fmla="*/ 216 w 1946"/>
                <a:gd name="T73" fmla="*/ 970 h 1278"/>
                <a:gd name="T74" fmla="*/ 0 w 1946"/>
                <a:gd name="T75" fmla="*/ 971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21" name="Rectangle 319"/>
            <p:cNvSpPr>
              <a:spLocks noChangeArrowheads="1"/>
            </p:cNvSpPr>
            <p:nvPr/>
          </p:nvSpPr>
          <p:spPr bwMode="auto">
            <a:xfrm>
              <a:off x="5188" y="3087"/>
              <a:ext cx="42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22" name="Rectangle 320"/>
            <p:cNvSpPr>
              <a:spLocks noChangeArrowheads="1"/>
            </p:cNvSpPr>
            <p:nvPr/>
          </p:nvSpPr>
          <p:spPr bwMode="auto">
            <a:xfrm>
              <a:off x="5168" y="3134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23" name="Rectangle 321"/>
            <p:cNvSpPr>
              <a:spLocks noChangeArrowheads="1"/>
            </p:cNvSpPr>
            <p:nvPr/>
          </p:nvSpPr>
          <p:spPr bwMode="auto">
            <a:xfrm>
              <a:off x="5306" y="3034"/>
              <a:ext cx="42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24" name="Rectangle 322"/>
            <p:cNvSpPr>
              <a:spLocks noChangeArrowheads="1"/>
            </p:cNvSpPr>
            <p:nvPr/>
          </p:nvSpPr>
          <p:spPr bwMode="auto">
            <a:xfrm>
              <a:off x="5286" y="3087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25" name="Rectangle 323"/>
            <p:cNvSpPr>
              <a:spLocks noChangeArrowheads="1"/>
            </p:cNvSpPr>
            <p:nvPr/>
          </p:nvSpPr>
          <p:spPr bwMode="auto">
            <a:xfrm>
              <a:off x="5286" y="2987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26" name="Rectangle 324"/>
            <p:cNvSpPr>
              <a:spLocks noChangeArrowheads="1"/>
            </p:cNvSpPr>
            <p:nvPr/>
          </p:nvSpPr>
          <p:spPr bwMode="auto">
            <a:xfrm>
              <a:off x="4773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27" name="Rectangle 325"/>
            <p:cNvSpPr>
              <a:spLocks noChangeArrowheads="1"/>
            </p:cNvSpPr>
            <p:nvPr/>
          </p:nvSpPr>
          <p:spPr bwMode="auto">
            <a:xfrm>
              <a:off x="4773" y="3024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28" name="Rectangle 326"/>
            <p:cNvSpPr>
              <a:spLocks noChangeArrowheads="1"/>
            </p:cNvSpPr>
            <p:nvPr/>
          </p:nvSpPr>
          <p:spPr bwMode="auto">
            <a:xfrm>
              <a:off x="4773" y="3123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29" name="Rectangle 327"/>
            <p:cNvSpPr>
              <a:spLocks noChangeArrowheads="1"/>
            </p:cNvSpPr>
            <p:nvPr/>
          </p:nvSpPr>
          <p:spPr bwMode="auto">
            <a:xfrm>
              <a:off x="4946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30" name="Rectangle 328"/>
            <p:cNvSpPr>
              <a:spLocks noChangeArrowheads="1"/>
            </p:cNvSpPr>
            <p:nvPr/>
          </p:nvSpPr>
          <p:spPr bwMode="auto">
            <a:xfrm>
              <a:off x="4924" y="312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31" name="Rectangle 329"/>
            <p:cNvSpPr>
              <a:spLocks noChangeArrowheads="1"/>
            </p:cNvSpPr>
            <p:nvPr/>
          </p:nvSpPr>
          <p:spPr bwMode="auto">
            <a:xfrm>
              <a:off x="4773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32" name="Rectangle 330"/>
            <p:cNvSpPr>
              <a:spLocks noChangeArrowheads="1"/>
            </p:cNvSpPr>
            <p:nvPr/>
          </p:nvSpPr>
          <p:spPr bwMode="auto">
            <a:xfrm>
              <a:off x="4773" y="3406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33" name="Rectangle 331"/>
            <p:cNvSpPr>
              <a:spLocks noChangeArrowheads="1"/>
            </p:cNvSpPr>
            <p:nvPr/>
          </p:nvSpPr>
          <p:spPr bwMode="auto">
            <a:xfrm>
              <a:off x="4773" y="3505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34" name="Rectangle 332"/>
            <p:cNvSpPr>
              <a:spLocks noChangeArrowheads="1"/>
            </p:cNvSpPr>
            <p:nvPr/>
          </p:nvSpPr>
          <p:spPr bwMode="auto">
            <a:xfrm>
              <a:off x="4946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35" name="Rectangle 333"/>
            <p:cNvSpPr>
              <a:spLocks noChangeArrowheads="1"/>
            </p:cNvSpPr>
            <p:nvPr/>
          </p:nvSpPr>
          <p:spPr bwMode="auto">
            <a:xfrm>
              <a:off x="4924" y="3505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36" name="Freeform 334"/>
            <p:cNvSpPr>
              <a:spLocks/>
            </p:cNvSpPr>
            <p:nvPr/>
          </p:nvSpPr>
          <p:spPr bwMode="auto">
            <a:xfrm>
              <a:off x="5024" y="3076"/>
              <a:ext cx="146" cy="89"/>
            </a:xfrm>
            <a:custGeom>
              <a:avLst/>
              <a:gdLst>
                <a:gd name="T0" fmla="*/ 48 w 440"/>
                <a:gd name="T1" fmla="*/ 78 h 102"/>
                <a:gd name="T2" fmla="*/ 48 w 440"/>
                <a:gd name="T3" fmla="*/ 70 h 102"/>
                <a:gd name="T4" fmla="*/ 48 w 440"/>
                <a:gd name="T5" fmla="*/ 63 h 102"/>
                <a:gd name="T6" fmla="*/ 47 w 440"/>
                <a:gd name="T7" fmla="*/ 55 h 102"/>
                <a:gd name="T8" fmla="*/ 46 w 440"/>
                <a:gd name="T9" fmla="*/ 49 h 102"/>
                <a:gd name="T10" fmla="*/ 45 w 440"/>
                <a:gd name="T11" fmla="*/ 42 h 102"/>
                <a:gd name="T12" fmla="*/ 44 w 440"/>
                <a:gd name="T13" fmla="*/ 35 h 102"/>
                <a:gd name="T14" fmla="*/ 43 w 440"/>
                <a:gd name="T15" fmla="*/ 29 h 102"/>
                <a:gd name="T16" fmla="*/ 41 w 440"/>
                <a:gd name="T17" fmla="*/ 23 h 102"/>
                <a:gd name="T18" fmla="*/ 39 w 440"/>
                <a:gd name="T19" fmla="*/ 18 h 102"/>
                <a:gd name="T20" fmla="*/ 38 w 440"/>
                <a:gd name="T21" fmla="*/ 14 h 102"/>
                <a:gd name="T22" fmla="*/ 36 w 440"/>
                <a:gd name="T23" fmla="*/ 10 h 102"/>
                <a:gd name="T24" fmla="*/ 34 w 440"/>
                <a:gd name="T25" fmla="*/ 6 h 102"/>
                <a:gd name="T26" fmla="*/ 32 w 440"/>
                <a:gd name="T27" fmla="*/ 3 h 102"/>
                <a:gd name="T28" fmla="*/ 29 w 440"/>
                <a:gd name="T29" fmla="*/ 3 h 102"/>
                <a:gd name="T30" fmla="*/ 27 w 440"/>
                <a:gd name="T31" fmla="*/ 0 h 102"/>
                <a:gd name="T32" fmla="*/ 24 w 440"/>
                <a:gd name="T33" fmla="*/ 0 h 102"/>
                <a:gd name="T34" fmla="*/ 22 w 440"/>
                <a:gd name="T35" fmla="*/ 0 h 102"/>
                <a:gd name="T36" fmla="*/ 19 w 440"/>
                <a:gd name="T37" fmla="*/ 3 h 102"/>
                <a:gd name="T38" fmla="*/ 17 w 440"/>
                <a:gd name="T39" fmla="*/ 3 h 102"/>
                <a:gd name="T40" fmla="*/ 15 w 440"/>
                <a:gd name="T41" fmla="*/ 6 h 102"/>
                <a:gd name="T42" fmla="*/ 13 w 440"/>
                <a:gd name="T43" fmla="*/ 10 h 102"/>
                <a:gd name="T44" fmla="*/ 11 w 440"/>
                <a:gd name="T45" fmla="*/ 14 h 102"/>
                <a:gd name="T46" fmla="*/ 9 w 440"/>
                <a:gd name="T47" fmla="*/ 18 h 102"/>
                <a:gd name="T48" fmla="*/ 7 w 440"/>
                <a:gd name="T49" fmla="*/ 23 h 102"/>
                <a:gd name="T50" fmla="*/ 6 w 440"/>
                <a:gd name="T51" fmla="*/ 29 h 102"/>
                <a:gd name="T52" fmla="*/ 4 w 440"/>
                <a:gd name="T53" fmla="*/ 35 h 102"/>
                <a:gd name="T54" fmla="*/ 3 w 440"/>
                <a:gd name="T55" fmla="*/ 42 h 102"/>
                <a:gd name="T56" fmla="*/ 2 w 440"/>
                <a:gd name="T57" fmla="*/ 49 h 102"/>
                <a:gd name="T58" fmla="*/ 1 w 440"/>
                <a:gd name="T59" fmla="*/ 55 h 102"/>
                <a:gd name="T60" fmla="*/ 0 w 440"/>
                <a:gd name="T61" fmla="*/ 63 h 102"/>
                <a:gd name="T62" fmla="*/ 0 w 440"/>
                <a:gd name="T63" fmla="*/ 70 h 102"/>
                <a:gd name="T64" fmla="*/ 0 w 440"/>
                <a:gd name="T65" fmla="*/ 78 h 102"/>
                <a:gd name="T66" fmla="*/ 48 w 440"/>
                <a:gd name="T67" fmla="*/ 78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37" name="Freeform 335"/>
            <p:cNvSpPr>
              <a:spLocks/>
            </p:cNvSpPr>
            <p:nvPr/>
          </p:nvSpPr>
          <p:spPr bwMode="auto">
            <a:xfrm>
              <a:off x="4789" y="2506"/>
              <a:ext cx="615" cy="147"/>
            </a:xfrm>
            <a:custGeom>
              <a:avLst/>
              <a:gdLst>
                <a:gd name="T0" fmla="*/ 100 w 1847"/>
                <a:gd name="T1" fmla="*/ 50 h 168"/>
                <a:gd name="T2" fmla="*/ 95 w 1847"/>
                <a:gd name="T3" fmla="*/ 53 h 168"/>
                <a:gd name="T4" fmla="*/ 91 w 1847"/>
                <a:gd name="T5" fmla="*/ 60 h 168"/>
                <a:gd name="T6" fmla="*/ 87 w 1847"/>
                <a:gd name="T7" fmla="*/ 68 h 168"/>
                <a:gd name="T8" fmla="*/ 84 w 1847"/>
                <a:gd name="T9" fmla="*/ 79 h 168"/>
                <a:gd name="T10" fmla="*/ 81 w 1847"/>
                <a:gd name="T11" fmla="*/ 92 h 168"/>
                <a:gd name="T12" fmla="*/ 79 w 1847"/>
                <a:gd name="T13" fmla="*/ 105 h 168"/>
                <a:gd name="T14" fmla="*/ 78 w 1847"/>
                <a:gd name="T15" fmla="*/ 121 h 168"/>
                <a:gd name="T16" fmla="*/ 0 w 1847"/>
                <a:gd name="T17" fmla="*/ 129 h 168"/>
                <a:gd name="T18" fmla="*/ 1 w 1847"/>
                <a:gd name="T19" fmla="*/ 88 h 168"/>
                <a:gd name="T20" fmla="*/ 6 w 1847"/>
                <a:gd name="T21" fmla="*/ 88 h 168"/>
                <a:gd name="T22" fmla="*/ 16 w 1847"/>
                <a:gd name="T23" fmla="*/ 88 h 168"/>
                <a:gd name="T24" fmla="*/ 28 w 1847"/>
                <a:gd name="T25" fmla="*/ 88 h 168"/>
                <a:gd name="T26" fmla="*/ 41 w 1847"/>
                <a:gd name="T27" fmla="*/ 88 h 168"/>
                <a:gd name="T28" fmla="*/ 54 w 1847"/>
                <a:gd name="T29" fmla="*/ 88 h 168"/>
                <a:gd name="T30" fmla="*/ 65 w 1847"/>
                <a:gd name="T31" fmla="*/ 88 h 168"/>
                <a:gd name="T32" fmla="*/ 71 w 1847"/>
                <a:gd name="T33" fmla="*/ 88 h 168"/>
                <a:gd name="T34" fmla="*/ 74 w 1847"/>
                <a:gd name="T35" fmla="*/ 80 h 168"/>
                <a:gd name="T36" fmla="*/ 76 w 1847"/>
                <a:gd name="T37" fmla="*/ 64 h 168"/>
                <a:gd name="T38" fmla="*/ 79 w 1847"/>
                <a:gd name="T39" fmla="*/ 47 h 168"/>
                <a:gd name="T40" fmla="*/ 83 w 1847"/>
                <a:gd name="T41" fmla="*/ 33 h 168"/>
                <a:gd name="T42" fmla="*/ 86 w 1847"/>
                <a:gd name="T43" fmla="*/ 21 h 168"/>
                <a:gd name="T44" fmla="*/ 91 w 1847"/>
                <a:gd name="T45" fmla="*/ 10 h 168"/>
                <a:gd name="T46" fmla="*/ 95 w 1847"/>
                <a:gd name="T47" fmla="*/ 4 h 168"/>
                <a:gd name="T48" fmla="*/ 100 w 1847"/>
                <a:gd name="T49" fmla="*/ 1 h 168"/>
                <a:gd name="T50" fmla="*/ 105 w 1847"/>
                <a:gd name="T51" fmla="*/ 1 h 168"/>
                <a:gd name="T52" fmla="*/ 110 w 1847"/>
                <a:gd name="T53" fmla="*/ 4 h 168"/>
                <a:gd name="T54" fmla="*/ 114 w 1847"/>
                <a:gd name="T55" fmla="*/ 10 h 168"/>
                <a:gd name="T56" fmla="*/ 119 w 1847"/>
                <a:gd name="T57" fmla="*/ 21 h 168"/>
                <a:gd name="T58" fmla="*/ 123 w 1847"/>
                <a:gd name="T59" fmla="*/ 33 h 168"/>
                <a:gd name="T60" fmla="*/ 126 w 1847"/>
                <a:gd name="T61" fmla="*/ 47 h 168"/>
                <a:gd name="T62" fmla="*/ 129 w 1847"/>
                <a:gd name="T63" fmla="*/ 64 h 168"/>
                <a:gd name="T64" fmla="*/ 131 w 1847"/>
                <a:gd name="T65" fmla="*/ 80 h 168"/>
                <a:gd name="T66" fmla="*/ 134 w 1847"/>
                <a:gd name="T67" fmla="*/ 88 h 168"/>
                <a:gd name="T68" fmla="*/ 140 w 1847"/>
                <a:gd name="T69" fmla="*/ 88 h 168"/>
                <a:gd name="T70" fmla="*/ 151 w 1847"/>
                <a:gd name="T71" fmla="*/ 88 h 168"/>
                <a:gd name="T72" fmla="*/ 163 w 1847"/>
                <a:gd name="T73" fmla="*/ 88 h 168"/>
                <a:gd name="T74" fmla="*/ 176 w 1847"/>
                <a:gd name="T75" fmla="*/ 88 h 168"/>
                <a:gd name="T76" fmla="*/ 189 w 1847"/>
                <a:gd name="T77" fmla="*/ 88 h 168"/>
                <a:gd name="T78" fmla="*/ 198 w 1847"/>
                <a:gd name="T79" fmla="*/ 88 h 168"/>
                <a:gd name="T80" fmla="*/ 204 w 1847"/>
                <a:gd name="T81" fmla="*/ 88 h 168"/>
                <a:gd name="T82" fmla="*/ 205 w 1847"/>
                <a:gd name="T83" fmla="*/ 129 h 168"/>
                <a:gd name="T84" fmla="*/ 127 w 1847"/>
                <a:gd name="T85" fmla="*/ 121 h 168"/>
                <a:gd name="T86" fmla="*/ 126 w 1847"/>
                <a:gd name="T87" fmla="*/ 105 h 168"/>
                <a:gd name="T88" fmla="*/ 124 w 1847"/>
                <a:gd name="T89" fmla="*/ 92 h 168"/>
                <a:gd name="T90" fmla="*/ 121 w 1847"/>
                <a:gd name="T91" fmla="*/ 79 h 168"/>
                <a:gd name="T92" fmla="*/ 118 w 1847"/>
                <a:gd name="T93" fmla="*/ 68 h 168"/>
                <a:gd name="T94" fmla="*/ 114 w 1847"/>
                <a:gd name="T95" fmla="*/ 60 h 168"/>
                <a:gd name="T96" fmla="*/ 110 w 1847"/>
                <a:gd name="T97" fmla="*/ 53 h 168"/>
                <a:gd name="T98" fmla="*/ 105 w 1847"/>
                <a:gd name="T99" fmla="*/ 5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38" name="Rectangle 336"/>
            <p:cNvSpPr>
              <a:spLocks noChangeArrowheads="1"/>
            </p:cNvSpPr>
            <p:nvPr/>
          </p:nvSpPr>
          <p:spPr bwMode="auto">
            <a:xfrm>
              <a:off x="5404" y="2595"/>
              <a:ext cx="29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39" name="Rectangle 337"/>
            <p:cNvSpPr>
              <a:spLocks noChangeArrowheads="1"/>
            </p:cNvSpPr>
            <p:nvPr/>
          </p:nvSpPr>
          <p:spPr bwMode="auto">
            <a:xfrm>
              <a:off x="4759" y="2595"/>
              <a:ext cx="30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40" name="Rectangle 338"/>
            <p:cNvSpPr>
              <a:spLocks noChangeArrowheads="1"/>
            </p:cNvSpPr>
            <p:nvPr/>
          </p:nvSpPr>
          <p:spPr bwMode="auto">
            <a:xfrm>
              <a:off x="5026" y="3165"/>
              <a:ext cx="142" cy="330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41" name="Rectangle 339"/>
            <p:cNvSpPr>
              <a:spLocks noChangeArrowheads="1"/>
            </p:cNvSpPr>
            <p:nvPr/>
          </p:nvSpPr>
          <p:spPr bwMode="auto">
            <a:xfrm>
              <a:off x="5026" y="349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42" name="Rectangle 340"/>
            <p:cNvSpPr>
              <a:spLocks noChangeArrowheads="1"/>
            </p:cNvSpPr>
            <p:nvPr/>
          </p:nvSpPr>
          <p:spPr bwMode="auto">
            <a:xfrm>
              <a:off x="5026" y="3558"/>
              <a:ext cx="142" cy="1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43" name="Rectangle 341"/>
            <p:cNvSpPr>
              <a:spLocks noChangeArrowheads="1"/>
            </p:cNvSpPr>
            <p:nvPr/>
          </p:nvSpPr>
          <p:spPr bwMode="auto">
            <a:xfrm>
              <a:off x="5026" y="361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44" name="Rectangle 342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45" name="Rectangle 343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46" name="Rectangle 344"/>
            <p:cNvSpPr>
              <a:spLocks noChangeArrowheads="1"/>
            </p:cNvSpPr>
            <p:nvPr/>
          </p:nvSpPr>
          <p:spPr bwMode="auto">
            <a:xfrm>
              <a:off x="5032" y="3186"/>
              <a:ext cx="62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47" name="Rectangle 345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48" name="Rectangle 346"/>
            <p:cNvSpPr>
              <a:spLocks noChangeArrowheads="1"/>
            </p:cNvSpPr>
            <p:nvPr/>
          </p:nvSpPr>
          <p:spPr bwMode="auto">
            <a:xfrm>
              <a:off x="5168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49" name="Rectangle 347"/>
            <p:cNvSpPr>
              <a:spLocks noChangeArrowheads="1"/>
            </p:cNvSpPr>
            <p:nvPr/>
          </p:nvSpPr>
          <p:spPr bwMode="auto">
            <a:xfrm>
              <a:off x="4992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50" name="Rectangle 348"/>
            <p:cNvSpPr>
              <a:spLocks noChangeArrowheads="1"/>
            </p:cNvSpPr>
            <p:nvPr/>
          </p:nvSpPr>
          <p:spPr bwMode="auto">
            <a:xfrm>
              <a:off x="5026" y="351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51" name="Rectangle 349"/>
            <p:cNvSpPr>
              <a:spLocks noChangeArrowheads="1"/>
            </p:cNvSpPr>
            <p:nvPr/>
          </p:nvSpPr>
          <p:spPr bwMode="auto">
            <a:xfrm>
              <a:off x="5026" y="3573"/>
              <a:ext cx="142" cy="42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52" name="Rectangle 350"/>
            <p:cNvSpPr>
              <a:spLocks noChangeArrowheads="1"/>
            </p:cNvSpPr>
            <p:nvPr/>
          </p:nvSpPr>
          <p:spPr bwMode="auto">
            <a:xfrm>
              <a:off x="5026" y="363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53" name="Rectangle 351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54" name="Rectangle 352"/>
            <p:cNvSpPr>
              <a:spLocks noChangeArrowheads="1"/>
            </p:cNvSpPr>
            <p:nvPr/>
          </p:nvSpPr>
          <p:spPr bwMode="auto">
            <a:xfrm>
              <a:off x="5032" y="3369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55" name="Rectangle 353"/>
            <p:cNvSpPr>
              <a:spLocks noChangeArrowheads="1"/>
            </p:cNvSpPr>
            <p:nvPr/>
          </p:nvSpPr>
          <p:spPr bwMode="auto">
            <a:xfrm>
              <a:off x="510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56" name="Rectangle 354"/>
            <p:cNvSpPr>
              <a:spLocks noChangeArrowheads="1"/>
            </p:cNvSpPr>
            <p:nvPr/>
          </p:nvSpPr>
          <p:spPr bwMode="auto">
            <a:xfrm>
              <a:off x="508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57" name="Rectangle 355"/>
            <p:cNvSpPr>
              <a:spLocks noChangeArrowheads="1"/>
            </p:cNvSpPr>
            <p:nvPr/>
          </p:nvSpPr>
          <p:spPr bwMode="auto">
            <a:xfrm>
              <a:off x="5100" y="3395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58" name="Rectangle 356"/>
            <p:cNvSpPr>
              <a:spLocks noChangeArrowheads="1"/>
            </p:cNvSpPr>
            <p:nvPr/>
          </p:nvSpPr>
          <p:spPr bwMode="auto">
            <a:xfrm>
              <a:off x="5032" y="3395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59" name="Rectangle 357"/>
            <p:cNvSpPr>
              <a:spLocks noChangeArrowheads="1"/>
            </p:cNvSpPr>
            <p:nvPr/>
          </p:nvSpPr>
          <p:spPr bwMode="auto">
            <a:xfrm>
              <a:off x="5168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60" name="Rectangle 358"/>
            <p:cNvSpPr>
              <a:spLocks noChangeArrowheads="1"/>
            </p:cNvSpPr>
            <p:nvPr/>
          </p:nvSpPr>
          <p:spPr bwMode="auto">
            <a:xfrm>
              <a:off x="4992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61" name="Rectangle 359"/>
            <p:cNvSpPr>
              <a:spLocks noChangeArrowheads="1"/>
            </p:cNvSpPr>
            <p:nvPr/>
          </p:nvSpPr>
          <p:spPr bwMode="auto">
            <a:xfrm>
              <a:off x="5334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62" name="Rectangle 360"/>
            <p:cNvSpPr>
              <a:spLocks noChangeArrowheads="1"/>
            </p:cNvSpPr>
            <p:nvPr/>
          </p:nvSpPr>
          <p:spPr bwMode="auto">
            <a:xfrm>
              <a:off x="5228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63" name="Rectangle 361"/>
            <p:cNvSpPr>
              <a:spLocks noChangeArrowheads="1"/>
            </p:cNvSpPr>
            <p:nvPr/>
          </p:nvSpPr>
          <p:spPr bwMode="auto">
            <a:xfrm>
              <a:off x="4912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64" name="Rectangle 362"/>
            <p:cNvSpPr>
              <a:spLocks noChangeArrowheads="1"/>
            </p:cNvSpPr>
            <p:nvPr/>
          </p:nvSpPr>
          <p:spPr bwMode="auto">
            <a:xfrm>
              <a:off x="5122" y="2747"/>
              <a:ext cx="54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65" name="Rectangle 363"/>
            <p:cNvSpPr>
              <a:spLocks noChangeArrowheads="1"/>
            </p:cNvSpPr>
            <p:nvPr/>
          </p:nvSpPr>
          <p:spPr bwMode="auto">
            <a:xfrm>
              <a:off x="522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66" name="Rectangle 364"/>
            <p:cNvSpPr>
              <a:spLocks noChangeArrowheads="1"/>
            </p:cNvSpPr>
            <p:nvPr/>
          </p:nvSpPr>
          <p:spPr bwMode="auto">
            <a:xfrm>
              <a:off x="5334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67" name="Rectangle 365"/>
            <p:cNvSpPr>
              <a:spLocks noChangeArrowheads="1"/>
            </p:cNvSpPr>
            <p:nvPr/>
          </p:nvSpPr>
          <p:spPr bwMode="auto">
            <a:xfrm>
              <a:off x="501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68" name="Rectangle 366"/>
            <p:cNvSpPr>
              <a:spLocks noChangeArrowheads="1"/>
            </p:cNvSpPr>
            <p:nvPr/>
          </p:nvSpPr>
          <p:spPr bwMode="auto">
            <a:xfrm>
              <a:off x="4809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69" name="Rectangle 367"/>
            <p:cNvSpPr>
              <a:spLocks noChangeArrowheads="1"/>
            </p:cNvSpPr>
            <p:nvPr/>
          </p:nvSpPr>
          <p:spPr bwMode="auto">
            <a:xfrm>
              <a:off x="4912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70" name="Rectangle 368"/>
            <p:cNvSpPr>
              <a:spLocks noChangeArrowheads="1"/>
            </p:cNvSpPr>
            <p:nvPr/>
          </p:nvSpPr>
          <p:spPr bwMode="auto">
            <a:xfrm>
              <a:off x="4809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71" name="Freeform 369"/>
            <p:cNvSpPr>
              <a:spLocks/>
            </p:cNvSpPr>
            <p:nvPr/>
          </p:nvSpPr>
          <p:spPr bwMode="auto">
            <a:xfrm>
              <a:off x="5114" y="2721"/>
              <a:ext cx="72" cy="324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72" name="Freeform 370"/>
            <p:cNvSpPr>
              <a:spLocks/>
            </p:cNvSpPr>
            <p:nvPr/>
          </p:nvSpPr>
          <p:spPr bwMode="auto">
            <a:xfrm>
              <a:off x="5176" y="2721"/>
              <a:ext cx="10" cy="324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73" name="Freeform 371"/>
            <p:cNvSpPr>
              <a:spLocks/>
            </p:cNvSpPr>
            <p:nvPr/>
          </p:nvSpPr>
          <p:spPr bwMode="auto">
            <a:xfrm>
              <a:off x="5218" y="2721"/>
              <a:ext cx="72" cy="324"/>
            </a:xfrm>
            <a:custGeom>
              <a:avLst/>
              <a:gdLst>
                <a:gd name="T0" fmla="*/ 21 w 216"/>
                <a:gd name="T1" fmla="*/ 163 h 373"/>
                <a:gd name="T2" fmla="*/ 3 w 216"/>
                <a:gd name="T3" fmla="*/ 163 h 373"/>
                <a:gd name="T4" fmla="*/ 3 w 216"/>
                <a:gd name="T5" fmla="*/ 260 h 373"/>
                <a:gd name="T6" fmla="*/ 21 w 216"/>
                <a:gd name="T7" fmla="*/ 260 h 373"/>
                <a:gd name="T8" fmla="*/ 24 w 216"/>
                <a:gd name="T9" fmla="*/ 281 h 373"/>
                <a:gd name="T10" fmla="*/ 0 w 216"/>
                <a:gd name="T11" fmla="*/ 281 h 373"/>
                <a:gd name="T12" fmla="*/ 0 w 216"/>
                <a:gd name="T13" fmla="*/ 0 h 373"/>
                <a:gd name="T14" fmla="*/ 24 w 216"/>
                <a:gd name="T15" fmla="*/ 0 h 373"/>
                <a:gd name="T16" fmla="*/ 21 w 216"/>
                <a:gd name="T17" fmla="*/ 22 h 373"/>
                <a:gd name="T18" fmla="*/ 3 w 216"/>
                <a:gd name="T19" fmla="*/ 22 h 373"/>
                <a:gd name="T20" fmla="*/ 3 w 216"/>
                <a:gd name="T21" fmla="*/ 129 h 373"/>
                <a:gd name="T22" fmla="*/ 21 w 216"/>
                <a:gd name="T23" fmla="*/ 129 h 373"/>
                <a:gd name="T24" fmla="*/ 21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74" name="Freeform 372"/>
            <p:cNvSpPr>
              <a:spLocks/>
            </p:cNvSpPr>
            <p:nvPr/>
          </p:nvSpPr>
          <p:spPr bwMode="auto">
            <a:xfrm>
              <a:off x="5280" y="2721"/>
              <a:ext cx="10" cy="324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75" name="Freeform 373"/>
            <p:cNvSpPr>
              <a:spLocks/>
            </p:cNvSpPr>
            <p:nvPr/>
          </p:nvSpPr>
          <p:spPr bwMode="auto">
            <a:xfrm>
              <a:off x="5324" y="2721"/>
              <a:ext cx="72" cy="324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76" name="Freeform 374"/>
            <p:cNvSpPr>
              <a:spLocks/>
            </p:cNvSpPr>
            <p:nvPr/>
          </p:nvSpPr>
          <p:spPr bwMode="auto">
            <a:xfrm>
              <a:off x="5386" y="2721"/>
              <a:ext cx="10" cy="324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77" name="Freeform 375"/>
            <p:cNvSpPr>
              <a:spLocks/>
            </p:cNvSpPr>
            <p:nvPr/>
          </p:nvSpPr>
          <p:spPr bwMode="auto">
            <a:xfrm>
              <a:off x="5218" y="3139"/>
              <a:ext cx="72" cy="324"/>
            </a:xfrm>
            <a:custGeom>
              <a:avLst/>
              <a:gdLst>
                <a:gd name="T0" fmla="*/ 21 w 216"/>
                <a:gd name="T1" fmla="*/ 165 h 372"/>
                <a:gd name="T2" fmla="*/ 3 w 216"/>
                <a:gd name="T3" fmla="*/ 165 h 372"/>
                <a:gd name="T4" fmla="*/ 3 w 216"/>
                <a:gd name="T5" fmla="*/ 260 h 372"/>
                <a:gd name="T6" fmla="*/ 21 w 216"/>
                <a:gd name="T7" fmla="*/ 260 h 372"/>
                <a:gd name="T8" fmla="*/ 24 w 216"/>
                <a:gd name="T9" fmla="*/ 282 h 372"/>
                <a:gd name="T10" fmla="*/ 0 w 216"/>
                <a:gd name="T11" fmla="*/ 282 h 372"/>
                <a:gd name="T12" fmla="*/ 0 w 216"/>
                <a:gd name="T13" fmla="*/ 0 h 372"/>
                <a:gd name="T14" fmla="*/ 24 w 216"/>
                <a:gd name="T15" fmla="*/ 0 h 372"/>
                <a:gd name="T16" fmla="*/ 21 w 216"/>
                <a:gd name="T17" fmla="*/ 21 h 372"/>
                <a:gd name="T18" fmla="*/ 3 w 216"/>
                <a:gd name="T19" fmla="*/ 21 h 372"/>
                <a:gd name="T20" fmla="*/ 3 w 216"/>
                <a:gd name="T21" fmla="*/ 130 h 372"/>
                <a:gd name="T22" fmla="*/ 21 w 216"/>
                <a:gd name="T23" fmla="*/ 130 h 372"/>
                <a:gd name="T24" fmla="*/ 21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78" name="Freeform 376"/>
            <p:cNvSpPr>
              <a:spLocks/>
            </p:cNvSpPr>
            <p:nvPr/>
          </p:nvSpPr>
          <p:spPr bwMode="auto">
            <a:xfrm>
              <a:off x="5280" y="3139"/>
              <a:ext cx="10" cy="324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79" name="Freeform 377"/>
            <p:cNvSpPr>
              <a:spLocks/>
            </p:cNvSpPr>
            <p:nvPr/>
          </p:nvSpPr>
          <p:spPr bwMode="auto">
            <a:xfrm>
              <a:off x="5324" y="3139"/>
              <a:ext cx="72" cy="324"/>
            </a:xfrm>
            <a:custGeom>
              <a:avLst/>
              <a:gdLst>
                <a:gd name="T0" fmla="*/ 21 w 217"/>
                <a:gd name="T1" fmla="*/ 165 h 372"/>
                <a:gd name="T2" fmla="*/ 3 w 217"/>
                <a:gd name="T3" fmla="*/ 165 h 372"/>
                <a:gd name="T4" fmla="*/ 3 w 217"/>
                <a:gd name="T5" fmla="*/ 260 h 372"/>
                <a:gd name="T6" fmla="*/ 21 w 217"/>
                <a:gd name="T7" fmla="*/ 260 h 372"/>
                <a:gd name="T8" fmla="*/ 24 w 217"/>
                <a:gd name="T9" fmla="*/ 282 h 372"/>
                <a:gd name="T10" fmla="*/ 0 w 217"/>
                <a:gd name="T11" fmla="*/ 282 h 372"/>
                <a:gd name="T12" fmla="*/ 0 w 217"/>
                <a:gd name="T13" fmla="*/ 0 h 372"/>
                <a:gd name="T14" fmla="*/ 24 w 217"/>
                <a:gd name="T15" fmla="*/ 0 h 372"/>
                <a:gd name="T16" fmla="*/ 21 w 217"/>
                <a:gd name="T17" fmla="*/ 21 h 372"/>
                <a:gd name="T18" fmla="*/ 3 w 217"/>
                <a:gd name="T19" fmla="*/ 21 h 372"/>
                <a:gd name="T20" fmla="*/ 3 w 217"/>
                <a:gd name="T21" fmla="*/ 130 h 372"/>
                <a:gd name="T22" fmla="*/ 21 w 217"/>
                <a:gd name="T23" fmla="*/ 130 h 372"/>
                <a:gd name="T24" fmla="*/ 21 w 217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80" name="Freeform 378"/>
            <p:cNvSpPr>
              <a:spLocks/>
            </p:cNvSpPr>
            <p:nvPr/>
          </p:nvSpPr>
          <p:spPr bwMode="auto">
            <a:xfrm>
              <a:off x="5386" y="3139"/>
              <a:ext cx="10" cy="324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81" name="Freeform 379"/>
            <p:cNvSpPr>
              <a:spLocks/>
            </p:cNvSpPr>
            <p:nvPr/>
          </p:nvSpPr>
          <p:spPr bwMode="auto">
            <a:xfrm>
              <a:off x="5008" y="2721"/>
              <a:ext cx="72" cy="324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82" name="Freeform 380"/>
            <p:cNvSpPr>
              <a:spLocks/>
            </p:cNvSpPr>
            <p:nvPr/>
          </p:nvSpPr>
          <p:spPr bwMode="auto">
            <a:xfrm>
              <a:off x="5008" y="2721"/>
              <a:ext cx="10" cy="324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83" name="Freeform 381"/>
            <p:cNvSpPr>
              <a:spLocks/>
            </p:cNvSpPr>
            <p:nvPr/>
          </p:nvSpPr>
          <p:spPr bwMode="auto">
            <a:xfrm>
              <a:off x="4903" y="2721"/>
              <a:ext cx="71" cy="324"/>
            </a:xfrm>
            <a:custGeom>
              <a:avLst/>
              <a:gdLst>
                <a:gd name="T0" fmla="*/ 3 w 216"/>
                <a:gd name="T1" fmla="*/ 163 h 373"/>
                <a:gd name="T2" fmla="*/ 20 w 216"/>
                <a:gd name="T3" fmla="*/ 163 h 373"/>
                <a:gd name="T4" fmla="*/ 20 w 216"/>
                <a:gd name="T5" fmla="*/ 260 h 373"/>
                <a:gd name="T6" fmla="*/ 3 w 216"/>
                <a:gd name="T7" fmla="*/ 260 h 373"/>
                <a:gd name="T8" fmla="*/ 0 w 216"/>
                <a:gd name="T9" fmla="*/ 281 h 373"/>
                <a:gd name="T10" fmla="*/ 23 w 216"/>
                <a:gd name="T11" fmla="*/ 281 h 373"/>
                <a:gd name="T12" fmla="*/ 23 w 216"/>
                <a:gd name="T13" fmla="*/ 0 h 373"/>
                <a:gd name="T14" fmla="*/ 0 w 216"/>
                <a:gd name="T15" fmla="*/ 0 h 373"/>
                <a:gd name="T16" fmla="*/ 3 w 216"/>
                <a:gd name="T17" fmla="*/ 22 h 373"/>
                <a:gd name="T18" fmla="*/ 20 w 216"/>
                <a:gd name="T19" fmla="*/ 22 h 373"/>
                <a:gd name="T20" fmla="*/ 20 w 216"/>
                <a:gd name="T21" fmla="*/ 129 h 373"/>
                <a:gd name="T22" fmla="*/ 3 w 216"/>
                <a:gd name="T23" fmla="*/ 129 h 373"/>
                <a:gd name="T24" fmla="*/ 3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84" name="Freeform 382"/>
            <p:cNvSpPr>
              <a:spLocks/>
            </p:cNvSpPr>
            <p:nvPr/>
          </p:nvSpPr>
          <p:spPr bwMode="auto">
            <a:xfrm>
              <a:off x="4903" y="2721"/>
              <a:ext cx="9" cy="324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85" name="Freeform 383"/>
            <p:cNvSpPr>
              <a:spLocks/>
            </p:cNvSpPr>
            <p:nvPr/>
          </p:nvSpPr>
          <p:spPr bwMode="auto">
            <a:xfrm>
              <a:off x="4799" y="2721"/>
              <a:ext cx="72" cy="324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86" name="Freeform 384"/>
            <p:cNvSpPr>
              <a:spLocks/>
            </p:cNvSpPr>
            <p:nvPr/>
          </p:nvSpPr>
          <p:spPr bwMode="auto">
            <a:xfrm>
              <a:off x="4799" y="2721"/>
              <a:ext cx="10" cy="324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87" name="Freeform 385"/>
            <p:cNvSpPr>
              <a:spLocks/>
            </p:cNvSpPr>
            <p:nvPr/>
          </p:nvSpPr>
          <p:spPr bwMode="auto">
            <a:xfrm>
              <a:off x="4903" y="3139"/>
              <a:ext cx="71" cy="324"/>
            </a:xfrm>
            <a:custGeom>
              <a:avLst/>
              <a:gdLst>
                <a:gd name="T0" fmla="*/ 3 w 216"/>
                <a:gd name="T1" fmla="*/ 165 h 372"/>
                <a:gd name="T2" fmla="*/ 20 w 216"/>
                <a:gd name="T3" fmla="*/ 165 h 372"/>
                <a:gd name="T4" fmla="*/ 20 w 216"/>
                <a:gd name="T5" fmla="*/ 260 h 372"/>
                <a:gd name="T6" fmla="*/ 3 w 216"/>
                <a:gd name="T7" fmla="*/ 260 h 372"/>
                <a:gd name="T8" fmla="*/ 0 w 216"/>
                <a:gd name="T9" fmla="*/ 282 h 372"/>
                <a:gd name="T10" fmla="*/ 23 w 216"/>
                <a:gd name="T11" fmla="*/ 282 h 372"/>
                <a:gd name="T12" fmla="*/ 23 w 216"/>
                <a:gd name="T13" fmla="*/ 0 h 372"/>
                <a:gd name="T14" fmla="*/ 0 w 216"/>
                <a:gd name="T15" fmla="*/ 0 h 372"/>
                <a:gd name="T16" fmla="*/ 3 w 216"/>
                <a:gd name="T17" fmla="*/ 21 h 372"/>
                <a:gd name="T18" fmla="*/ 20 w 216"/>
                <a:gd name="T19" fmla="*/ 21 h 372"/>
                <a:gd name="T20" fmla="*/ 20 w 216"/>
                <a:gd name="T21" fmla="*/ 130 h 372"/>
                <a:gd name="T22" fmla="*/ 3 w 216"/>
                <a:gd name="T23" fmla="*/ 130 h 372"/>
                <a:gd name="T24" fmla="*/ 3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88" name="Freeform 386"/>
            <p:cNvSpPr>
              <a:spLocks/>
            </p:cNvSpPr>
            <p:nvPr/>
          </p:nvSpPr>
          <p:spPr bwMode="auto">
            <a:xfrm>
              <a:off x="4903" y="3139"/>
              <a:ext cx="9" cy="324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89" name="Freeform 387"/>
            <p:cNvSpPr>
              <a:spLocks/>
            </p:cNvSpPr>
            <p:nvPr/>
          </p:nvSpPr>
          <p:spPr bwMode="auto">
            <a:xfrm>
              <a:off x="4799" y="3139"/>
              <a:ext cx="72" cy="324"/>
            </a:xfrm>
            <a:custGeom>
              <a:avLst/>
              <a:gdLst>
                <a:gd name="T0" fmla="*/ 3 w 215"/>
                <a:gd name="T1" fmla="*/ 165 h 372"/>
                <a:gd name="T2" fmla="*/ 21 w 215"/>
                <a:gd name="T3" fmla="*/ 165 h 372"/>
                <a:gd name="T4" fmla="*/ 21 w 215"/>
                <a:gd name="T5" fmla="*/ 260 h 372"/>
                <a:gd name="T6" fmla="*/ 3 w 215"/>
                <a:gd name="T7" fmla="*/ 260 h 372"/>
                <a:gd name="T8" fmla="*/ 0 w 215"/>
                <a:gd name="T9" fmla="*/ 282 h 372"/>
                <a:gd name="T10" fmla="*/ 24 w 215"/>
                <a:gd name="T11" fmla="*/ 282 h 372"/>
                <a:gd name="T12" fmla="*/ 24 w 215"/>
                <a:gd name="T13" fmla="*/ 0 h 372"/>
                <a:gd name="T14" fmla="*/ 0 w 215"/>
                <a:gd name="T15" fmla="*/ 0 h 372"/>
                <a:gd name="T16" fmla="*/ 3 w 215"/>
                <a:gd name="T17" fmla="*/ 21 h 372"/>
                <a:gd name="T18" fmla="*/ 21 w 215"/>
                <a:gd name="T19" fmla="*/ 21 h 372"/>
                <a:gd name="T20" fmla="*/ 21 w 215"/>
                <a:gd name="T21" fmla="*/ 130 h 372"/>
                <a:gd name="T22" fmla="*/ 3 w 215"/>
                <a:gd name="T23" fmla="*/ 130 h 372"/>
                <a:gd name="T24" fmla="*/ 3 w 215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90" name="Freeform 388"/>
            <p:cNvSpPr>
              <a:spLocks/>
            </p:cNvSpPr>
            <p:nvPr/>
          </p:nvSpPr>
          <p:spPr bwMode="auto">
            <a:xfrm>
              <a:off x="4799" y="3139"/>
              <a:ext cx="10" cy="324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91" name="Rectangle 389"/>
            <p:cNvSpPr>
              <a:spLocks noChangeArrowheads="1"/>
            </p:cNvSpPr>
            <p:nvPr/>
          </p:nvSpPr>
          <p:spPr bwMode="auto">
            <a:xfrm>
              <a:off x="511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99" name="Rectangle 390"/>
            <p:cNvSpPr>
              <a:spLocks noChangeArrowheads="1"/>
            </p:cNvSpPr>
            <p:nvPr/>
          </p:nvSpPr>
          <p:spPr bwMode="auto">
            <a:xfrm>
              <a:off x="521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700" name="Rectangle 391"/>
            <p:cNvSpPr>
              <a:spLocks noChangeArrowheads="1"/>
            </p:cNvSpPr>
            <p:nvPr/>
          </p:nvSpPr>
          <p:spPr bwMode="auto">
            <a:xfrm>
              <a:off x="532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701" name="Rectangle 392"/>
            <p:cNvSpPr>
              <a:spLocks noChangeArrowheads="1"/>
            </p:cNvSpPr>
            <p:nvPr/>
          </p:nvSpPr>
          <p:spPr bwMode="auto">
            <a:xfrm>
              <a:off x="500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702" name="Rectangle 393"/>
            <p:cNvSpPr>
              <a:spLocks noChangeArrowheads="1"/>
            </p:cNvSpPr>
            <p:nvPr/>
          </p:nvSpPr>
          <p:spPr bwMode="auto">
            <a:xfrm>
              <a:off x="4903" y="2898"/>
              <a:ext cx="71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703" name="Rectangle 394"/>
            <p:cNvSpPr>
              <a:spLocks noChangeArrowheads="1"/>
            </p:cNvSpPr>
            <p:nvPr/>
          </p:nvSpPr>
          <p:spPr bwMode="auto">
            <a:xfrm>
              <a:off x="4799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704" name="Freeform 395"/>
            <p:cNvSpPr>
              <a:spLocks/>
            </p:cNvSpPr>
            <p:nvPr/>
          </p:nvSpPr>
          <p:spPr bwMode="auto">
            <a:xfrm>
              <a:off x="4986" y="2736"/>
              <a:ext cx="12" cy="37"/>
            </a:xfrm>
            <a:custGeom>
              <a:avLst/>
              <a:gdLst>
                <a:gd name="T0" fmla="*/ 2 w 37"/>
                <a:gd name="T1" fmla="*/ 36 h 38"/>
                <a:gd name="T2" fmla="*/ 3 w 37"/>
                <a:gd name="T3" fmla="*/ 34 h 38"/>
                <a:gd name="T4" fmla="*/ 3 w 37"/>
                <a:gd name="T5" fmla="*/ 30 h 38"/>
                <a:gd name="T6" fmla="*/ 4 w 37"/>
                <a:gd name="T7" fmla="*/ 23 h 38"/>
                <a:gd name="T8" fmla="*/ 4 w 37"/>
                <a:gd name="T9" fmla="*/ 19 h 38"/>
                <a:gd name="T10" fmla="*/ 4 w 37"/>
                <a:gd name="T11" fmla="*/ 12 h 38"/>
                <a:gd name="T12" fmla="*/ 3 w 37"/>
                <a:gd name="T13" fmla="*/ 5 h 38"/>
                <a:gd name="T14" fmla="*/ 3 w 37"/>
                <a:gd name="T15" fmla="*/ 1 h 38"/>
                <a:gd name="T16" fmla="*/ 2 w 37"/>
                <a:gd name="T17" fmla="*/ 0 h 38"/>
                <a:gd name="T18" fmla="*/ 1 w 37"/>
                <a:gd name="T19" fmla="*/ 1 h 38"/>
                <a:gd name="T20" fmla="*/ 1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23 h 38"/>
                <a:gd name="T28" fmla="*/ 1 w 37"/>
                <a:gd name="T29" fmla="*/ 30 h 38"/>
                <a:gd name="T30" fmla="*/ 1 w 37"/>
                <a:gd name="T31" fmla="*/ 34 h 38"/>
                <a:gd name="T32" fmla="*/ 2 w 37"/>
                <a:gd name="T33" fmla="*/ 36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</p:grpSp>
      <p:sp>
        <p:nvSpPr>
          <p:cNvPr id="1191" name="Полилиния 1190"/>
          <p:cNvSpPr/>
          <p:nvPr/>
        </p:nvSpPr>
        <p:spPr>
          <a:xfrm rot="10800000">
            <a:off x="2552700" y="1638300"/>
            <a:ext cx="6285586" cy="5562600"/>
          </a:xfrm>
          <a:custGeom>
            <a:avLst/>
            <a:gdLst>
              <a:gd name="connsiteX0" fmla="*/ 622738 w 5541579"/>
              <a:gd name="connsiteY0" fmla="*/ 417787 h 3933497"/>
              <a:gd name="connsiteX1" fmla="*/ 993227 w 5541579"/>
              <a:gd name="connsiteY1" fmla="*/ 0 h 3933497"/>
              <a:gd name="connsiteX2" fmla="*/ 2041634 w 5541579"/>
              <a:gd name="connsiteY2" fmla="*/ 488731 h 3933497"/>
              <a:gd name="connsiteX3" fmla="*/ 2711669 w 5541579"/>
              <a:gd name="connsiteY3" fmla="*/ 512380 h 3933497"/>
              <a:gd name="connsiteX4" fmla="*/ 2995448 w 5541579"/>
              <a:gd name="connsiteY4" fmla="*/ 236483 h 3933497"/>
              <a:gd name="connsiteX5" fmla="*/ 3752193 w 5541579"/>
              <a:gd name="connsiteY5" fmla="*/ 15766 h 3933497"/>
              <a:gd name="connsiteX6" fmla="*/ 5257800 w 5541579"/>
              <a:gd name="connsiteY6" fmla="*/ 1883980 h 3933497"/>
              <a:gd name="connsiteX7" fmla="*/ 5541579 w 5541579"/>
              <a:gd name="connsiteY7" fmla="*/ 2435773 h 3933497"/>
              <a:gd name="connsiteX8" fmla="*/ 5312979 w 5541579"/>
              <a:gd name="connsiteY8" fmla="*/ 3184635 h 3933497"/>
              <a:gd name="connsiteX9" fmla="*/ 3799490 w 5541579"/>
              <a:gd name="connsiteY9" fmla="*/ 3933497 h 3933497"/>
              <a:gd name="connsiteX10" fmla="*/ 1970690 w 5541579"/>
              <a:gd name="connsiteY10" fmla="*/ 3358056 h 3933497"/>
              <a:gd name="connsiteX11" fmla="*/ 0 w 5541579"/>
              <a:gd name="connsiteY11" fmla="*/ 3090042 h 3933497"/>
              <a:gd name="connsiteX12" fmla="*/ 181303 w 5541579"/>
              <a:gd name="connsiteY12" fmla="*/ 2057400 h 3933497"/>
              <a:gd name="connsiteX13" fmla="*/ 1095703 w 5541579"/>
              <a:gd name="connsiteY13" fmla="*/ 874987 h 3933497"/>
              <a:gd name="connsiteX14" fmla="*/ 622738 w 5541579"/>
              <a:gd name="connsiteY14" fmla="*/ 417787 h 3933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541579" h="3933497">
                <a:moveTo>
                  <a:pt x="622738" y="417787"/>
                </a:moveTo>
                <a:lnTo>
                  <a:pt x="993227" y="0"/>
                </a:lnTo>
                <a:lnTo>
                  <a:pt x="2041634" y="488731"/>
                </a:lnTo>
                <a:lnTo>
                  <a:pt x="2711669" y="512380"/>
                </a:lnTo>
                <a:lnTo>
                  <a:pt x="2995448" y="236483"/>
                </a:lnTo>
                <a:lnTo>
                  <a:pt x="3752193" y="15766"/>
                </a:lnTo>
                <a:lnTo>
                  <a:pt x="5257800" y="1883980"/>
                </a:lnTo>
                <a:lnTo>
                  <a:pt x="5541579" y="2435773"/>
                </a:lnTo>
                <a:lnTo>
                  <a:pt x="5312979" y="3184635"/>
                </a:lnTo>
                <a:lnTo>
                  <a:pt x="3799490" y="3933497"/>
                </a:lnTo>
                <a:lnTo>
                  <a:pt x="1970690" y="3358056"/>
                </a:lnTo>
                <a:lnTo>
                  <a:pt x="0" y="3090042"/>
                </a:lnTo>
                <a:lnTo>
                  <a:pt x="181303" y="2057400"/>
                </a:lnTo>
                <a:lnTo>
                  <a:pt x="1095703" y="874987"/>
                </a:lnTo>
                <a:lnTo>
                  <a:pt x="622738" y="417787"/>
                </a:ln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35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05" name="Text Box 182"/>
          <p:cNvSpPr txBox="1">
            <a:spLocks noChangeArrowheads="1"/>
          </p:cNvSpPr>
          <p:nvPr/>
        </p:nvSpPr>
        <p:spPr bwMode="auto">
          <a:xfrm>
            <a:off x="5243061" y="4725071"/>
            <a:ext cx="895008" cy="26845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2492" tIns="26247" rIns="52492" bIns="26247">
            <a:spAutoFit/>
          </a:bodyPr>
          <a:lstStyle>
            <a:defPPr>
              <a:defRPr lang="en-US"/>
            </a:defPPr>
            <a:lvl1pPr algn="ctr" defTabSz="914400">
              <a:spcBef>
                <a:spcPct val="0"/>
              </a:spcBef>
              <a:defRPr sz="1400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ru-RU" altLang="ru-RU" dirty="0" err="1"/>
              <a:t>Кваркено</a:t>
            </a:r>
            <a:endParaRPr lang="ru-RU" altLang="ru-RU" dirty="0"/>
          </a:p>
        </p:txBody>
      </p:sp>
      <p:sp>
        <p:nvSpPr>
          <p:cNvPr id="1095" name="Text Box 2"/>
          <p:cNvSpPr txBox="1">
            <a:spLocks noChangeArrowheads="1"/>
          </p:cNvSpPr>
          <p:nvPr/>
        </p:nvSpPr>
        <p:spPr bwMode="auto">
          <a:xfrm>
            <a:off x="-2" y="-1"/>
            <a:ext cx="10333039" cy="828000"/>
          </a:xfrm>
          <a:prstGeom prst="rect">
            <a:avLst/>
          </a:prstGeom>
          <a:solidFill>
            <a:srgbClr val="204D84"/>
          </a:solidFill>
          <a:ln w="25400" algn="ctr">
            <a:solidFill>
              <a:srgbClr val="204D84"/>
            </a:solidFill>
            <a:miter lim="800000"/>
            <a:headEnd/>
            <a:tailEnd/>
          </a:ln>
        </p:spPr>
        <p:txBody>
          <a:bodyPr lIns="69334" tIns="34666" rIns="69334" bIns="34666" anchor="ctr"/>
          <a:lstStyle>
            <a:defPPr>
              <a:defRPr lang="en-US"/>
            </a:defPPr>
            <a:lvl1pPr algn="ctr" defTabSz="793345">
              <a:defRPr sz="140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396669" defTabSz="793345">
              <a:defRPr sz="1600"/>
            </a:lvl2pPr>
            <a:lvl3pPr marL="793345" defTabSz="793345">
              <a:defRPr sz="1600"/>
            </a:lvl3pPr>
            <a:lvl4pPr marL="1190017" defTabSz="793345">
              <a:defRPr sz="1600"/>
            </a:lvl4pPr>
            <a:lvl5pPr marL="1586696" defTabSz="793345">
              <a:defRPr sz="1600"/>
            </a:lvl5pPr>
            <a:lvl6pPr marL="1983365" defTabSz="793345">
              <a:defRPr sz="1600"/>
            </a:lvl6pPr>
            <a:lvl7pPr marL="2380032" defTabSz="793345">
              <a:defRPr sz="1600"/>
            </a:lvl7pPr>
            <a:lvl8pPr marL="2776683" defTabSz="793345">
              <a:defRPr sz="1600"/>
            </a:lvl8pPr>
            <a:lvl9pPr marL="3173354" defTabSz="793345">
              <a:defRPr sz="1600"/>
            </a:lvl9pPr>
          </a:lstStyle>
          <a:p>
            <a:r>
              <a:rPr lang="ru-RU" dirty="0"/>
              <a:t>ИНФОРМАЦИОННЫЕ МАТЕРИАЛЫ ПО УСИЛЕНИЮ ВЕТРА</a:t>
            </a:r>
          </a:p>
          <a:p>
            <a:r>
              <a:rPr lang="ru-RU" dirty="0"/>
              <a:t>НА ТЕРРИТОРИИ КВАРКЕНСКОГО РАЙОНА</a:t>
            </a:r>
          </a:p>
          <a:p>
            <a:r>
              <a:rPr lang="ru-RU" dirty="0"/>
              <a:t>(РИСК НАРУШЕНИЯ ЭЛЕКТРОСНАБЖЕНИЯ НА  </a:t>
            </a:r>
            <a:r>
              <a:rPr lang="ru-RU" dirty="0" smtClean="0"/>
              <a:t>10.03.2021</a:t>
            </a:r>
            <a:r>
              <a:rPr lang="ru-RU" dirty="0"/>
              <a:t>)</a:t>
            </a:r>
          </a:p>
        </p:txBody>
      </p:sp>
      <p:grpSp>
        <p:nvGrpSpPr>
          <p:cNvPr id="7" name="Группа 1198"/>
          <p:cNvGrpSpPr/>
          <p:nvPr/>
        </p:nvGrpSpPr>
        <p:grpSpPr>
          <a:xfrm>
            <a:off x="7728621" y="5372939"/>
            <a:ext cx="2910349" cy="2737605"/>
            <a:chOff x="6817461" y="4521217"/>
            <a:chExt cx="2640240" cy="2303638"/>
          </a:xfrm>
        </p:grpSpPr>
        <p:sp>
          <p:nvSpPr>
            <p:cNvPr id="1208" name="CustomShape 88"/>
            <p:cNvSpPr/>
            <p:nvPr/>
          </p:nvSpPr>
          <p:spPr>
            <a:xfrm>
              <a:off x="7025541" y="5975975"/>
              <a:ext cx="1460520" cy="20592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grpSp>
          <p:nvGrpSpPr>
            <p:cNvPr id="8" name="Group 89"/>
            <p:cNvGrpSpPr/>
            <p:nvPr/>
          </p:nvGrpSpPr>
          <p:grpSpPr>
            <a:xfrm>
              <a:off x="6817461" y="4521217"/>
              <a:ext cx="2640240" cy="2303638"/>
              <a:chOff x="6849360" y="4542480"/>
              <a:chExt cx="2640240" cy="2303640"/>
            </a:xfrm>
          </p:grpSpPr>
          <p:grpSp>
            <p:nvGrpSpPr>
              <p:cNvPr id="9" name="Group 90"/>
              <p:cNvGrpSpPr/>
              <p:nvPr/>
            </p:nvGrpSpPr>
            <p:grpSpPr>
              <a:xfrm>
                <a:off x="6849360" y="4542480"/>
                <a:ext cx="2640240" cy="2303640"/>
                <a:chOff x="6849360" y="4542480"/>
                <a:chExt cx="2640240" cy="2303640"/>
              </a:xfrm>
            </p:grpSpPr>
            <p:sp>
              <p:nvSpPr>
                <p:cNvPr id="1474" name="CustomShape 91"/>
                <p:cNvSpPr/>
                <p:nvPr/>
              </p:nvSpPr>
              <p:spPr>
                <a:xfrm>
                  <a:off x="6887880" y="4571640"/>
                  <a:ext cx="2249640" cy="227448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475" name="CustomShape 92"/>
                <p:cNvSpPr/>
                <p:nvPr/>
              </p:nvSpPr>
              <p:spPr>
                <a:xfrm>
                  <a:off x="7358040" y="4542480"/>
                  <a:ext cx="1723320" cy="280028"/>
                </a:xfrm>
                <a:prstGeom prst="rect">
                  <a:avLst/>
                </a:prstGeom>
                <a:noFill/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170640" tIns="85320" rIns="170640" bIns="8532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00" b="1" i="1" u="none" strike="noStrike" kern="1200" cap="none" spc="-1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/>
                      <a:ea typeface="+mn-ea"/>
                      <a:cs typeface="+mn-cs"/>
                    </a:rPr>
                    <a:t>Условные обозначения</a:t>
                  </a:r>
                  <a:endParaRPr kumimoji="0" lang="ru-RU" sz="700" b="0" i="0" u="none" strike="noStrike" kern="1200" cap="none" spc="-1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476" name="CustomShape 93"/>
                <p:cNvSpPr/>
                <p:nvPr/>
              </p:nvSpPr>
              <p:spPr>
                <a:xfrm>
                  <a:off x="7347240" y="6127560"/>
                  <a:ext cx="1726920" cy="279720"/>
                </a:xfrm>
                <a:prstGeom prst="rect">
                  <a:avLst/>
                </a:prstGeom>
                <a:noFill/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477" name="CustomShape 94"/>
                <p:cNvSpPr/>
                <p:nvPr/>
              </p:nvSpPr>
              <p:spPr>
                <a:xfrm>
                  <a:off x="6849360" y="6606720"/>
                  <a:ext cx="986040" cy="183212"/>
                </a:xfrm>
                <a:prstGeom prst="rect">
                  <a:avLst/>
                </a:prstGeom>
                <a:solidFill>
                  <a:schemeClr val="bg1"/>
                </a:solidFill>
                <a:ln w="0">
                  <a:noFill/>
                </a:ln>
                <a:effectLst>
                  <a:softEdge rad="63360"/>
                </a:effectLst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600" b="1" i="0" u="none" strike="noStrike" kern="1200" cap="none" spc="-1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/>
                      <a:ea typeface="+mn-ea"/>
                      <a:cs typeface="+mn-cs"/>
                    </a:rPr>
                    <a:t>ГО Красновишерск  </a:t>
                  </a:r>
                  <a:endParaRPr kumimoji="0" lang="ru-RU" sz="600" b="0" i="0" u="none" strike="noStrike" kern="1200" cap="none" spc="-1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478" name="CustomShape 95"/>
                <p:cNvSpPr/>
                <p:nvPr/>
              </p:nvSpPr>
              <p:spPr>
                <a:xfrm>
                  <a:off x="6954480" y="5982840"/>
                  <a:ext cx="565200" cy="163080"/>
                </a:xfrm>
                <a:prstGeom prst="rect">
                  <a:avLst/>
                </a:prstGeom>
                <a:solidFill>
                  <a:srgbClr val="FFFF00"/>
                </a:solidFill>
                <a:ln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  <p:txBody>
                <a:bodyPr lIns="90000" tIns="45000" rIns="90000" bIns="45000" anchor="ctr">
                  <a:no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00" b="0" i="0" u="none" strike="noStrike" kern="1200" cap="none" spc="-1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/>
                      <a:ea typeface="+mn-ea"/>
                      <a:cs typeface="+mn-cs"/>
                    </a:rPr>
                    <a:t>321/20</a:t>
                  </a:r>
                  <a:endParaRPr kumimoji="0" lang="ru-RU" sz="700" b="0" i="0" u="none" strike="noStrike" kern="1200" cap="none" spc="-1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479" name="CustomShape 96"/>
                <p:cNvSpPr/>
                <p:nvPr/>
              </p:nvSpPr>
              <p:spPr>
                <a:xfrm>
                  <a:off x="7524423" y="6555407"/>
                  <a:ext cx="1964520" cy="280028"/>
                </a:xfrm>
                <a:prstGeom prst="rect">
                  <a:avLst/>
                </a:prstGeom>
                <a:noFill/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170640" tIns="85320" rIns="170640" bIns="8532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00" b="0" i="0" u="none" strike="noStrike" kern="1200" cap="none" spc="-1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/>
                      <a:ea typeface="+mn-ea"/>
                      <a:cs typeface="+mn-cs"/>
                    </a:rPr>
                    <a:t>- муниципальное образование</a:t>
                  </a:r>
                  <a:endParaRPr kumimoji="0" lang="ru-RU" sz="700" b="0" i="0" u="none" strike="noStrike" kern="1200" cap="none" spc="-1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480" name="CustomShape 97"/>
                <p:cNvSpPr/>
                <p:nvPr/>
              </p:nvSpPr>
              <p:spPr>
                <a:xfrm>
                  <a:off x="7418880" y="5739120"/>
                  <a:ext cx="2034720" cy="280028"/>
                </a:xfrm>
                <a:prstGeom prst="rect">
                  <a:avLst/>
                </a:prstGeom>
                <a:noFill/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170640" tIns="85320" rIns="170640" bIns="8532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00" b="0" i="0" u="none" strike="noStrike" kern="1200" cap="none" spc="-1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/>
                      <a:ea typeface="+mn-ea"/>
                      <a:cs typeface="+mn-cs"/>
                    </a:rPr>
                    <a:t> - линии электропередач 110 кВт</a:t>
                  </a:r>
                  <a:endParaRPr kumimoji="0" lang="ru-RU" sz="700" b="0" i="0" u="none" strike="noStrike" kern="1200" cap="none" spc="-1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481" name="CustomShape 98"/>
                <p:cNvSpPr/>
                <p:nvPr/>
              </p:nvSpPr>
              <p:spPr>
                <a:xfrm>
                  <a:off x="7452720" y="5961960"/>
                  <a:ext cx="2036880" cy="280028"/>
                </a:xfrm>
                <a:prstGeom prst="rect">
                  <a:avLst/>
                </a:prstGeom>
                <a:noFill/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170640" tIns="85320" rIns="170640" bIns="8532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00" b="0" i="0" u="none" strike="noStrike" kern="1200" cap="none" spc="-1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/>
                      <a:ea typeface="+mn-ea"/>
                      <a:cs typeface="+mn-cs"/>
                    </a:rPr>
                    <a:t>- протяженность ЛЭП/ТП (шт.)</a:t>
                  </a:r>
                  <a:endParaRPr kumimoji="0" lang="ru-RU" sz="700" b="0" i="0" u="none" strike="noStrike" kern="1200" cap="none" spc="-1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470" name="CustomShape 99"/>
              <p:cNvSpPr/>
              <p:nvPr/>
            </p:nvSpPr>
            <p:spPr>
              <a:xfrm>
                <a:off x="7115760" y="6427080"/>
                <a:ext cx="246960" cy="157680"/>
              </a:xfrm>
              <a:prstGeom prst="roundRect">
                <a:avLst>
                  <a:gd name="adj" fmla="val 16667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  <a:round/>
              </a:ln>
              <a:effectLst>
                <a:outerShdw blurRad="50800" dist="37674" dir="2700000" algn="tl" rotWithShape="0">
                  <a:srgbClr val="000000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0" tIns="0" rIns="0" bIns="0" anchor="ctr"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00" b="1" i="0" u="none" strike="noStrike" kern="1200" cap="none" spc="-1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+mn-ea"/>
                    <a:cs typeface="+mn-cs"/>
                  </a:rPr>
                  <a:t>60%</a:t>
                </a:r>
                <a:endParaRPr kumimoji="0" lang="ru-RU" sz="700" b="0" i="0" u="none" strike="noStrike" kern="1200" cap="none" spc="-1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71" name="CustomShape 100"/>
              <p:cNvSpPr/>
              <p:nvPr/>
            </p:nvSpPr>
            <p:spPr>
              <a:xfrm>
                <a:off x="7372232" y="6404234"/>
                <a:ext cx="1787760" cy="216049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106920" tIns="53640" rIns="106920" bIns="5364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00" b="0" i="0" u="none" strike="noStrike" kern="1200" cap="none" spc="-1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+mn-ea"/>
                    <a:cs typeface="+mn-cs"/>
                  </a:rPr>
                  <a:t> - износ электроэнергетических систем </a:t>
                </a:r>
                <a:endParaRPr kumimoji="0" lang="ru-RU" sz="700" b="0" i="0" u="none" strike="noStrike" kern="1200" cap="none" spc="-1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72" name="CustomShape 101"/>
              <p:cNvSpPr/>
              <p:nvPr/>
            </p:nvSpPr>
            <p:spPr>
              <a:xfrm>
                <a:off x="6954480" y="6239160"/>
                <a:ext cx="574920" cy="138240"/>
              </a:xfrm>
              <a:prstGeom prst="rect">
                <a:avLst/>
              </a:prstGeom>
              <a:solidFill>
                <a:srgbClr val="92D050"/>
              </a:solidFill>
              <a:ln w="12700">
                <a:solidFill>
                  <a:srgbClr val="000000"/>
                </a:solidFill>
                <a:miter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ctr"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00" b="0" i="0" u="none" strike="noStrike" kern="1200" cap="none" spc="-1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19/330</a:t>
                </a:r>
                <a:endParaRPr kumimoji="0" lang="ru-RU" sz="700" b="0" i="0" u="none" strike="noStrike" kern="1200" cap="none" spc="-1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73" name="CustomShape 102"/>
              <p:cNvSpPr/>
              <p:nvPr/>
            </p:nvSpPr>
            <p:spPr>
              <a:xfrm>
                <a:off x="7467120" y="6181560"/>
                <a:ext cx="1440000" cy="280028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170640" tIns="85320" rIns="170640" bIns="8532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00" b="0" i="0" u="none" strike="noStrike" kern="1200" cap="none" spc="-1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+mn-ea"/>
                    <a:cs typeface="+mn-cs"/>
                  </a:rPr>
                  <a:t>- кол-во домов /населения</a:t>
                </a:r>
                <a:endParaRPr kumimoji="0" lang="ru-RU" sz="700" b="0" i="0" u="none" strike="noStrike" kern="1200" cap="none" spc="-1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1211" name="CustomShape 103"/>
            <p:cNvSpPr/>
            <p:nvPr/>
          </p:nvSpPr>
          <p:spPr>
            <a:xfrm>
              <a:off x="7369701" y="4704467"/>
              <a:ext cx="1505880" cy="204417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6120" tIns="47880" rIns="96120" bIns="4788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700" b="0" i="0" u="none" strike="noStrike" kern="1200" cap="none" spc="-1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+mn-ea"/>
                  <a:cs typeface="+mn-cs"/>
                </a:rPr>
                <a:t>- количество осадков, мм</a:t>
              </a:r>
              <a:endParaRPr kumimoji="0" lang="ru-RU" sz="700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91" name="CustomShape 104"/>
            <p:cNvSpPr/>
            <p:nvPr/>
          </p:nvSpPr>
          <p:spPr>
            <a:xfrm>
              <a:off x="6988821" y="4735427"/>
              <a:ext cx="383400" cy="192179"/>
            </a:xfrm>
            <a:prstGeom prst="rect">
              <a:avLst/>
            </a:prstGeom>
            <a:solidFill>
              <a:srgbClr val="376092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8760" tIns="34200" rIns="68760" bIns="3420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00" b="1" i="0" u="none" strike="noStrike" kern="1200" cap="none" spc="-1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</a:t>
              </a:r>
              <a:endParaRPr kumimoji="0" lang="ru-RU" sz="800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92" name="CustomShape 105"/>
            <p:cNvSpPr/>
            <p:nvPr/>
          </p:nvSpPr>
          <p:spPr>
            <a:xfrm>
              <a:off x="7000341" y="4941706"/>
              <a:ext cx="371880" cy="192179"/>
            </a:xfrm>
            <a:prstGeom prst="rect">
              <a:avLst/>
            </a:prstGeom>
            <a:solidFill>
              <a:srgbClr val="FF9900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8760" tIns="34200" rIns="68760" bIns="3420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00" b="1" i="0" u="none" strike="noStrike" kern="1200" cap="none" spc="-1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3</a:t>
              </a:r>
              <a:endParaRPr kumimoji="0" lang="ru-RU" sz="800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93" name="CustomShape 106"/>
            <p:cNvSpPr/>
            <p:nvPr/>
          </p:nvSpPr>
          <p:spPr>
            <a:xfrm>
              <a:off x="7369701" y="4928387"/>
              <a:ext cx="1018440" cy="204417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6120" tIns="47880" rIns="96120" bIns="4788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700" b="0" i="0" u="none" strike="noStrike" kern="1200" cap="none" spc="-1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+mn-ea"/>
                  <a:cs typeface="+mn-cs"/>
                </a:rPr>
                <a:t>- порывы ветра, м/с</a:t>
              </a:r>
              <a:endParaRPr kumimoji="0" lang="ru-RU" sz="700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10" name="Group 107"/>
            <p:cNvGrpSpPr/>
            <p:nvPr/>
          </p:nvGrpSpPr>
          <p:grpSpPr>
            <a:xfrm>
              <a:off x="7109061" y="5216375"/>
              <a:ext cx="154800" cy="201600"/>
              <a:chOff x="7140960" y="5237640"/>
              <a:chExt cx="154800" cy="201600"/>
            </a:xfrm>
          </p:grpSpPr>
          <p:sp>
            <p:nvSpPr>
              <p:cNvPr id="1466" name="Line 108"/>
              <p:cNvSpPr/>
              <p:nvPr/>
            </p:nvSpPr>
            <p:spPr>
              <a:xfrm>
                <a:off x="7168320" y="5282640"/>
                <a:ext cx="0" cy="156600"/>
              </a:xfrm>
              <a:prstGeom prst="line">
                <a:avLst/>
              </a:prstGeom>
              <a:ln w="28575">
                <a:solidFill>
                  <a:schemeClr val="tx1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67" name="CustomShape 109"/>
              <p:cNvSpPr/>
              <p:nvPr/>
            </p:nvSpPr>
            <p:spPr>
              <a:xfrm>
                <a:off x="7165800" y="5255640"/>
                <a:ext cx="120960" cy="118800"/>
              </a:xfrm>
              <a:custGeom>
                <a:avLst/>
                <a:gdLst/>
                <a:ahLst/>
                <a:cxnLst/>
                <a:rect l="l" t="t" r="r" b="b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68" name="CustomShape 110"/>
              <p:cNvSpPr/>
              <p:nvPr/>
            </p:nvSpPr>
            <p:spPr>
              <a:xfrm>
                <a:off x="7140960" y="5237640"/>
                <a:ext cx="154800" cy="160920"/>
              </a:xfrm>
              <a:prstGeom prst="rect">
                <a:avLst/>
              </a:prstGeom>
              <a:noFill/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</p:grpSp>
        <p:sp>
          <p:nvSpPr>
            <p:cNvPr id="1295" name="CustomShape 111"/>
            <p:cNvSpPr/>
            <p:nvPr/>
          </p:nvSpPr>
          <p:spPr>
            <a:xfrm>
              <a:off x="7330101" y="5151952"/>
              <a:ext cx="1716120" cy="312139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6120" tIns="47880" rIns="96120" bIns="4788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700" b="0" i="0" u="none" strike="noStrike" kern="1200" cap="none" spc="-1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+mn-ea"/>
                  <a:cs typeface="+mn-cs"/>
                </a:rPr>
                <a:t> - пожарно-спасательные формирования</a:t>
              </a:r>
              <a:endParaRPr kumimoji="0" lang="ru-RU" sz="700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11" name="Group 112"/>
            <p:cNvGrpSpPr/>
            <p:nvPr/>
          </p:nvGrpSpPr>
          <p:grpSpPr>
            <a:xfrm>
              <a:off x="7097901" y="5450735"/>
              <a:ext cx="139680" cy="147960"/>
              <a:chOff x="7129800" y="5472000"/>
              <a:chExt cx="139680" cy="147960"/>
            </a:xfrm>
          </p:grpSpPr>
          <p:sp>
            <p:nvSpPr>
              <p:cNvPr id="1306" name="CustomShape 113"/>
              <p:cNvSpPr/>
              <p:nvPr/>
            </p:nvSpPr>
            <p:spPr>
              <a:xfrm>
                <a:off x="7129800" y="5605200"/>
                <a:ext cx="8640" cy="14760"/>
              </a:xfrm>
              <a:custGeom>
                <a:avLst/>
                <a:gdLst/>
                <a:ahLst/>
                <a:cxnLst/>
                <a:rect l="l" t="t" r="r" b="b"/>
                <a:pathLst>
                  <a:path w="139" h="135">
                    <a:moveTo>
                      <a:pt x="0" y="135"/>
                    </a:moveTo>
                    <a:lnTo>
                      <a:pt x="0" y="92"/>
                    </a:lnTo>
                    <a:lnTo>
                      <a:pt x="46" y="92"/>
                    </a:lnTo>
                    <a:lnTo>
                      <a:pt x="46" y="47"/>
                    </a:lnTo>
                    <a:lnTo>
                      <a:pt x="92" y="47"/>
                    </a:lnTo>
                    <a:lnTo>
                      <a:pt x="92" y="0"/>
                    </a:lnTo>
                    <a:lnTo>
                      <a:pt x="139" y="0"/>
                    </a:lnTo>
                    <a:lnTo>
                      <a:pt x="139" y="135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07" name="CustomShape 114"/>
              <p:cNvSpPr/>
              <p:nvPr/>
            </p:nvSpPr>
            <p:spPr>
              <a:xfrm>
                <a:off x="7138800" y="5479200"/>
                <a:ext cx="128160" cy="140760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1278">
                    <a:moveTo>
                      <a:pt x="0" y="1278"/>
                    </a:moveTo>
                    <a:lnTo>
                      <a:pt x="0" y="103"/>
                    </a:lnTo>
                    <a:lnTo>
                      <a:pt x="753" y="103"/>
                    </a:lnTo>
                    <a:lnTo>
                      <a:pt x="754" y="93"/>
                    </a:lnTo>
                    <a:lnTo>
                      <a:pt x="757" y="82"/>
                    </a:lnTo>
                    <a:lnTo>
                      <a:pt x="763" y="72"/>
                    </a:lnTo>
                    <a:lnTo>
                      <a:pt x="769" y="63"/>
                    </a:lnTo>
                    <a:lnTo>
                      <a:pt x="779" y="55"/>
                    </a:lnTo>
                    <a:lnTo>
                      <a:pt x="790" y="46"/>
                    </a:lnTo>
                    <a:lnTo>
                      <a:pt x="803" y="38"/>
                    </a:lnTo>
                    <a:lnTo>
                      <a:pt x="817" y="30"/>
                    </a:lnTo>
                    <a:lnTo>
                      <a:pt x="833" y="24"/>
                    </a:lnTo>
                    <a:lnTo>
                      <a:pt x="849" y="18"/>
                    </a:lnTo>
                    <a:lnTo>
                      <a:pt x="867" y="13"/>
                    </a:lnTo>
                    <a:lnTo>
                      <a:pt x="887" y="8"/>
                    </a:lnTo>
                    <a:lnTo>
                      <a:pt x="907" y="5"/>
                    </a:lnTo>
                    <a:lnTo>
                      <a:pt x="928" y="3"/>
                    </a:lnTo>
                    <a:lnTo>
                      <a:pt x="950" y="0"/>
                    </a:lnTo>
                    <a:lnTo>
                      <a:pt x="972" y="0"/>
                    </a:lnTo>
                    <a:lnTo>
                      <a:pt x="995" y="0"/>
                    </a:lnTo>
                    <a:lnTo>
                      <a:pt x="1017" y="3"/>
                    </a:lnTo>
                    <a:lnTo>
                      <a:pt x="1038" y="5"/>
                    </a:lnTo>
                    <a:lnTo>
                      <a:pt x="1059" y="8"/>
                    </a:lnTo>
                    <a:lnTo>
                      <a:pt x="1078" y="13"/>
                    </a:lnTo>
                    <a:lnTo>
                      <a:pt x="1096" y="18"/>
                    </a:lnTo>
                    <a:lnTo>
                      <a:pt x="1113" y="24"/>
                    </a:lnTo>
                    <a:lnTo>
                      <a:pt x="1129" y="30"/>
                    </a:lnTo>
                    <a:lnTo>
                      <a:pt x="1143" y="38"/>
                    </a:lnTo>
                    <a:lnTo>
                      <a:pt x="1155" y="46"/>
                    </a:lnTo>
                    <a:lnTo>
                      <a:pt x="1167" y="55"/>
                    </a:lnTo>
                    <a:lnTo>
                      <a:pt x="1175" y="63"/>
                    </a:lnTo>
                    <a:lnTo>
                      <a:pt x="1183" y="72"/>
                    </a:lnTo>
                    <a:lnTo>
                      <a:pt x="1189" y="82"/>
                    </a:lnTo>
                    <a:lnTo>
                      <a:pt x="1192" y="93"/>
                    </a:lnTo>
                    <a:lnTo>
                      <a:pt x="1193" y="103"/>
                    </a:lnTo>
                    <a:lnTo>
                      <a:pt x="1946" y="103"/>
                    </a:lnTo>
                    <a:lnTo>
                      <a:pt x="1946" y="1277"/>
                    </a:lnTo>
                    <a:lnTo>
                      <a:pt x="0" y="1278"/>
                    </a:lnTo>
                    <a:close/>
                  </a:path>
                </a:pathLst>
              </a:custGeom>
              <a:solidFill>
                <a:srgbClr val="B23333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08" name="CustomShape 115"/>
              <p:cNvSpPr/>
              <p:nvPr/>
            </p:nvSpPr>
            <p:spPr>
              <a:xfrm>
                <a:off x="7221240" y="5545440"/>
                <a:ext cx="7920" cy="432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09" name="CustomShape 116"/>
              <p:cNvSpPr/>
              <p:nvPr/>
            </p:nvSpPr>
            <p:spPr>
              <a:xfrm>
                <a:off x="7217280" y="5551560"/>
                <a:ext cx="7560" cy="504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10" name="CustomShape 117"/>
              <p:cNvSpPr/>
              <p:nvPr/>
            </p:nvSpPr>
            <p:spPr>
              <a:xfrm>
                <a:off x="7244640" y="5538600"/>
                <a:ext cx="7920" cy="432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11" name="CustomShape 118"/>
              <p:cNvSpPr/>
              <p:nvPr/>
            </p:nvSpPr>
            <p:spPr>
              <a:xfrm>
                <a:off x="7240680" y="5545440"/>
                <a:ext cx="7560" cy="432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12" name="CustomShape 119"/>
              <p:cNvSpPr/>
              <p:nvPr/>
            </p:nvSpPr>
            <p:spPr>
              <a:xfrm>
                <a:off x="7240680" y="5532840"/>
                <a:ext cx="7560" cy="432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13" name="CustomShape 120"/>
              <p:cNvSpPr/>
              <p:nvPr/>
            </p:nvSpPr>
            <p:spPr>
              <a:xfrm>
                <a:off x="7138800" y="5544000"/>
                <a:ext cx="7560" cy="432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14" name="CustomShape 121"/>
              <p:cNvSpPr/>
              <p:nvPr/>
            </p:nvSpPr>
            <p:spPr>
              <a:xfrm>
                <a:off x="7138800" y="5537520"/>
                <a:ext cx="3240" cy="504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15" name="CustomShape 122"/>
              <p:cNvSpPr/>
              <p:nvPr/>
            </p:nvSpPr>
            <p:spPr>
              <a:xfrm>
                <a:off x="7138800" y="5550120"/>
                <a:ext cx="3240" cy="504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16" name="CustomShape 123"/>
              <p:cNvSpPr/>
              <p:nvPr/>
            </p:nvSpPr>
            <p:spPr>
              <a:xfrm>
                <a:off x="7173000" y="5544000"/>
                <a:ext cx="7560" cy="432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17" name="CustomShape 124"/>
              <p:cNvSpPr/>
              <p:nvPr/>
            </p:nvSpPr>
            <p:spPr>
              <a:xfrm>
                <a:off x="7168680" y="5550120"/>
                <a:ext cx="7560" cy="504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18" name="CustomShape 125"/>
              <p:cNvSpPr/>
              <p:nvPr/>
            </p:nvSpPr>
            <p:spPr>
              <a:xfrm>
                <a:off x="7138800" y="5591880"/>
                <a:ext cx="7560" cy="504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19" name="CustomShape 126"/>
              <p:cNvSpPr/>
              <p:nvPr/>
            </p:nvSpPr>
            <p:spPr>
              <a:xfrm>
                <a:off x="7138800" y="5585760"/>
                <a:ext cx="3240" cy="432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20" name="CustomShape 127"/>
              <p:cNvSpPr/>
              <p:nvPr/>
            </p:nvSpPr>
            <p:spPr>
              <a:xfrm>
                <a:off x="7138800" y="5598360"/>
                <a:ext cx="3240" cy="432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21" name="CustomShape 128"/>
              <p:cNvSpPr/>
              <p:nvPr/>
            </p:nvSpPr>
            <p:spPr>
              <a:xfrm>
                <a:off x="7173000" y="5591880"/>
                <a:ext cx="7560" cy="504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22" name="CustomShape 129"/>
              <p:cNvSpPr/>
              <p:nvPr/>
            </p:nvSpPr>
            <p:spPr>
              <a:xfrm>
                <a:off x="7168680" y="5598360"/>
                <a:ext cx="7560" cy="432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23" name="CustomShape 130"/>
              <p:cNvSpPr/>
              <p:nvPr/>
            </p:nvSpPr>
            <p:spPr>
              <a:xfrm>
                <a:off x="7188480" y="5544000"/>
                <a:ext cx="28440" cy="10800"/>
              </a:xfrm>
              <a:custGeom>
                <a:avLst/>
                <a:gdLst/>
                <a:ahLst/>
                <a:cxnLst/>
                <a:rect l="l" t="t" r="r" b="b"/>
                <a:pathLst>
                  <a:path w="440" h="102">
                    <a:moveTo>
                      <a:pt x="440" y="102"/>
                    </a:moveTo>
                    <a:lnTo>
                      <a:pt x="439" y="92"/>
                    </a:lnTo>
                    <a:lnTo>
                      <a:pt x="436" y="82"/>
                    </a:lnTo>
                    <a:lnTo>
                      <a:pt x="430" y="72"/>
                    </a:lnTo>
                    <a:lnTo>
                      <a:pt x="422" y="64"/>
                    </a:lnTo>
                    <a:lnTo>
                      <a:pt x="414" y="55"/>
                    </a:lnTo>
                    <a:lnTo>
                      <a:pt x="402" y="46"/>
                    </a:lnTo>
                    <a:lnTo>
                      <a:pt x="390" y="38"/>
                    </a:lnTo>
                    <a:lnTo>
                      <a:pt x="376" y="30"/>
                    </a:lnTo>
                    <a:lnTo>
                      <a:pt x="360" y="24"/>
                    </a:lnTo>
                    <a:lnTo>
                      <a:pt x="343" y="18"/>
                    </a:lnTo>
                    <a:lnTo>
                      <a:pt x="325" y="13"/>
                    </a:lnTo>
                    <a:lnTo>
                      <a:pt x="306" y="8"/>
                    </a:lnTo>
                    <a:lnTo>
                      <a:pt x="285" y="5"/>
                    </a:lnTo>
                    <a:lnTo>
                      <a:pt x="264" y="3"/>
                    </a:lnTo>
                    <a:lnTo>
                      <a:pt x="242" y="0"/>
                    </a:lnTo>
                    <a:lnTo>
                      <a:pt x="219" y="0"/>
                    </a:lnTo>
                    <a:lnTo>
                      <a:pt x="197" y="0"/>
                    </a:lnTo>
                    <a:lnTo>
                      <a:pt x="175" y="3"/>
                    </a:lnTo>
                    <a:lnTo>
                      <a:pt x="154" y="5"/>
                    </a:lnTo>
                    <a:lnTo>
                      <a:pt x="134" y="8"/>
                    </a:lnTo>
                    <a:lnTo>
                      <a:pt x="114" y="13"/>
                    </a:lnTo>
                    <a:lnTo>
                      <a:pt x="96" y="18"/>
                    </a:lnTo>
                    <a:lnTo>
                      <a:pt x="80" y="24"/>
                    </a:lnTo>
                    <a:lnTo>
                      <a:pt x="64" y="30"/>
                    </a:lnTo>
                    <a:lnTo>
                      <a:pt x="50" y="38"/>
                    </a:lnTo>
                    <a:lnTo>
                      <a:pt x="37" y="46"/>
                    </a:lnTo>
                    <a:lnTo>
                      <a:pt x="26" y="55"/>
                    </a:lnTo>
                    <a:lnTo>
                      <a:pt x="16" y="64"/>
                    </a:lnTo>
                    <a:lnTo>
                      <a:pt x="10" y="72"/>
                    </a:lnTo>
                    <a:lnTo>
                      <a:pt x="4" y="82"/>
                    </a:lnTo>
                    <a:lnTo>
                      <a:pt x="1" y="92"/>
                    </a:lnTo>
                    <a:lnTo>
                      <a:pt x="0" y="102"/>
                    </a:lnTo>
                    <a:lnTo>
                      <a:pt x="440" y="102"/>
                    </a:lnTo>
                    <a:close/>
                  </a:path>
                </a:pathLst>
              </a:cu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24" name="CustomShape 131"/>
              <p:cNvSpPr/>
              <p:nvPr/>
            </p:nvSpPr>
            <p:spPr>
              <a:xfrm>
                <a:off x="7142040" y="5472000"/>
                <a:ext cx="121680" cy="18360"/>
              </a:xfrm>
              <a:custGeom>
                <a:avLst/>
                <a:gdLst/>
                <a:ahLst/>
                <a:cxnLst/>
                <a:rect l="l" t="t" r="r" b="b"/>
                <a:pathLst>
                  <a:path w="1847" h="168">
                    <a:moveTo>
                      <a:pt x="923" y="65"/>
                    </a:moveTo>
                    <a:lnTo>
                      <a:pt x="901" y="65"/>
                    </a:lnTo>
                    <a:lnTo>
                      <a:pt x="879" y="68"/>
                    </a:lnTo>
                    <a:lnTo>
                      <a:pt x="858" y="70"/>
                    </a:lnTo>
                    <a:lnTo>
                      <a:pt x="838" y="73"/>
                    </a:lnTo>
                    <a:lnTo>
                      <a:pt x="818" y="78"/>
                    </a:lnTo>
                    <a:lnTo>
                      <a:pt x="800" y="83"/>
                    </a:lnTo>
                    <a:lnTo>
                      <a:pt x="784" y="89"/>
                    </a:lnTo>
                    <a:lnTo>
                      <a:pt x="768" y="95"/>
                    </a:lnTo>
                    <a:lnTo>
                      <a:pt x="754" y="103"/>
                    </a:lnTo>
                    <a:lnTo>
                      <a:pt x="741" y="111"/>
                    </a:lnTo>
                    <a:lnTo>
                      <a:pt x="730" y="120"/>
                    </a:lnTo>
                    <a:lnTo>
                      <a:pt x="720" y="128"/>
                    </a:lnTo>
                    <a:lnTo>
                      <a:pt x="714" y="137"/>
                    </a:lnTo>
                    <a:lnTo>
                      <a:pt x="708" y="147"/>
                    </a:lnTo>
                    <a:lnTo>
                      <a:pt x="705" y="158"/>
                    </a:lnTo>
                    <a:lnTo>
                      <a:pt x="704" y="168"/>
                    </a:lnTo>
                    <a:lnTo>
                      <a:pt x="0" y="168"/>
                    </a:lnTo>
                    <a:lnTo>
                      <a:pt x="0" y="116"/>
                    </a:lnTo>
                    <a:lnTo>
                      <a:pt x="7" y="116"/>
                    </a:lnTo>
                    <a:lnTo>
                      <a:pt x="27" y="116"/>
                    </a:lnTo>
                    <a:lnTo>
                      <a:pt x="57" y="116"/>
                    </a:lnTo>
                    <a:lnTo>
                      <a:pt x="97" y="116"/>
                    </a:lnTo>
                    <a:lnTo>
                      <a:pt x="145" y="116"/>
                    </a:lnTo>
                    <a:lnTo>
                      <a:pt x="197" y="116"/>
                    </a:lnTo>
                    <a:lnTo>
                      <a:pt x="254" y="116"/>
                    </a:lnTo>
                    <a:lnTo>
                      <a:pt x="313" y="116"/>
                    </a:lnTo>
                    <a:lnTo>
                      <a:pt x="373" y="116"/>
                    </a:lnTo>
                    <a:lnTo>
                      <a:pt x="431" y="116"/>
                    </a:lnTo>
                    <a:lnTo>
                      <a:pt x="486" y="116"/>
                    </a:lnTo>
                    <a:lnTo>
                      <a:pt x="537" y="116"/>
                    </a:lnTo>
                    <a:lnTo>
                      <a:pt x="582" y="116"/>
                    </a:lnTo>
                    <a:lnTo>
                      <a:pt x="617" y="116"/>
                    </a:lnTo>
                    <a:lnTo>
                      <a:pt x="644" y="116"/>
                    </a:lnTo>
                    <a:lnTo>
                      <a:pt x="658" y="116"/>
                    </a:lnTo>
                    <a:lnTo>
                      <a:pt x="666" y="105"/>
                    </a:lnTo>
                    <a:lnTo>
                      <a:pt x="675" y="94"/>
                    </a:lnTo>
                    <a:lnTo>
                      <a:pt x="686" y="83"/>
                    </a:lnTo>
                    <a:lnTo>
                      <a:pt x="698" y="72"/>
                    </a:lnTo>
                    <a:lnTo>
                      <a:pt x="713" y="62"/>
                    </a:lnTo>
                    <a:lnTo>
                      <a:pt x="727" y="53"/>
                    </a:lnTo>
                    <a:lnTo>
                      <a:pt x="744" y="43"/>
                    </a:lnTo>
                    <a:lnTo>
                      <a:pt x="760" y="35"/>
                    </a:lnTo>
                    <a:lnTo>
                      <a:pt x="778" y="28"/>
                    </a:lnTo>
                    <a:lnTo>
                      <a:pt x="797" y="21"/>
                    </a:lnTo>
                    <a:lnTo>
                      <a:pt x="817" y="14"/>
                    </a:lnTo>
                    <a:lnTo>
                      <a:pt x="838" y="10"/>
                    </a:lnTo>
                    <a:lnTo>
                      <a:pt x="858" y="6"/>
                    </a:lnTo>
                    <a:lnTo>
                      <a:pt x="880" y="2"/>
                    </a:lnTo>
                    <a:lnTo>
                      <a:pt x="901" y="1"/>
                    </a:lnTo>
                    <a:lnTo>
                      <a:pt x="923" y="0"/>
                    </a:lnTo>
                    <a:lnTo>
                      <a:pt x="946" y="1"/>
                    </a:lnTo>
                    <a:lnTo>
                      <a:pt x="968" y="2"/>
                    </a:lnTo>
                    <a:lnTo>
                      <a:pt x="989" y="6"/>
                    </a:lnTo>
                    <a:lnTo>
                      <a:pt x="1010" y="10"/>
                    </a:lnTo>
                    <a:lnTo>
                      <a:pt x="1030" y="14"/>
                    </a:lnTo>
                    <a:lnTo>
                      <a:pt x="1050" y="21"/>
                    </a:lnTo>
                    <a:lnTo>
                      <a:pt x="1069" y="28"/>
                    </a:lnTo>
                    <a:lnTo>
                      <a:pt x="1088" y="35"/>
                    </a:lnTo>
                    <a:lnTo>
                      <a:pt x="1104" y="43"/>
                    </a:lnTo>
                    <a:lnTo>
                      <a:pt x="1121" y="53"/>
                    </a:lnTo>
                    <a:lnTo>
                      <a:pt x="1135" y="62"/>
                    </a:lnTo>
                    <a:lnTo>
                      <a:pt x="1149" y="72"/>
                    </a:lnTo>
                    <a:lnTo>
                      <a:pt x="1161" y="83"/>
                    </a:lnTo>
                    <a:lnTo>
                      <a:pt x="1172" y="94"/>
                    </a:lnTo>
                    <a:lnTo>
                      <a:pt x="1181" y="105"/>
                    </a:lnTo>
                    <a:lnTo>
                      <a:pt x="1189" y="116"/>
                    </a:lnTo>
                    <a:lnTo>
                      <a:pt x="1203" y="116"/>
                    </a:lnTo>
                    <a:lnTo>
                      <a:pt x="1230" y="116"/>
                    </a:lnTo>
                    <a:lnTo>
                      <a:pt x="1265" y="116"/>
                    </a:lnTo>
                    <a:lnTo>
                      <a:pt x="1309" y="116"/>
                    </a:lnTo>
                    <a:lnTo>
                      <a:pt x="1360" y="116"/>
                    </a:lnTo>
                    <a:lnTo>
                      <a:pt x="1416" y="116"/>
                    </a:lnTo>
                    <a:lnTo>
                      <a:pt x="1475" y="116"/>
                    </a:lnTo>
                    <a:lnTo>
                      <a:pt x="1535" y="116"/>
                    </a:lnTo>
                    <a:lnTo>
                      <a:pt x="1593" y="116"/>
                    </a:lnTo>
                    <a:lnTo>
                      <a:pt x="1650" y="116"/>
                    </a:lnTo>
                    <a:lnTo>
                      <a:pt x="1703" y="116"/>
                    </a:lnTo>
                    <a:lnTo>
                      <a:pt x="1751" y="116"/>
                    </a:lnTo>
                    <a:lnTo>
                      <a:pt x="1791" y="116"/>
                    </a:lnTo>
                    <a:lnTo>
                      <a:pt x="1821" y="116"/>
                    </a:lnTo>
                    <a:lnTo>
                      <a:pt x="1841" y="116"/>
                    </a:lnTo>
                    <a:lnTo>
                      <a:pt x="1847" y="116"/>
                    </a:lnTo>
                    <a:lnTo>
                      <a:pt x="1847" y="168"/>
                    </a:lnTo>
                    <a:lnTo>
                      <a:pt x="1144" y="168"/>
                    </a:lnTo>
                    <a:lnTo>
                      <a:pt x="1143" y="158"/>
                    </a:lnTo>
                    <a:lnTo>
                      <a:pt x="1140" y="147"/>
                    </a:lnTo>
                    <a:lnTo>
                      <a:pt x="1134" y="137"/>
                    </a:lnTo>
                    <a:lnTo>
                      <a:pt x="1126" y="128"/>
                    </a:lnTo>
                    <a:lnTo>
                      <a:pt x="1118" y="120"/>
                    </a:lnTo>
                    <a:lnTo>
                      <a:pt x="1106" y="111"/>
                    </a:lnTo>
                    <a:lnTo>
                      <a:pt x="1094" y="103"/>
                    </a:lnTo>
                    <a:lnTo>
                      <a:pt x="1080" y="95"/>
                    </a:lnTo>
                    <a:lnTo>
                      <a:pt x="1064" y="89"/>
                    </a:lnTo>
                    <a:lnTo>
                      <a:pt x="1047" y="83"/>
                    </a:lnTo>
                    <a:lnTo>
                      <a:pt x="1029" y="78"/>
                    </a:lnTo>
                    <a:lnTo>
                      <a:pt x="1010" y="73"/>
                    </a:lnTo>
                    <a:lnTo>
                      <a:pt x="989" y="70"/>
                    </a:lnTo>
                    <a:lnTo>
                      <a:pt x="968" y="68"/>
                    </a:lnTo>
                    <a:lnTo>
                      <a:pt x="946" y="65"/>
                    </a:lnTo>
                    <a:lnTo>
                      <a:pt x="923" y="65"/>
                    </a:lnTo>
                    <a:close/>
                  </a:path>
                </a:pathLst>
              </a:cu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25" name="CustomShape 132"/>
              <p:cNvSpPr/>
              <p:nvPr/>
            </p:nvSpPr>
            <p:spPr>
              <a:xfrm>
                <a:off x="7264080" y="5483160"/>
                <a:ext cx="5400" cy="1476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26" name="CustomShape 133"/>
              <p:cNvSpPr/>
              <p:nvPr/>
            </p:nvSpPr>
            <p:spPr>
              <a:xfrm>
                <a:off x="7136280" y="5483160"/>
                <a:ext cx="5760" cy="1476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27" name="CustomShape 134"/>
              <p:cNvSpPr/>
              <p:nvPr/>
            </p:nvSpPr>
            <p:spPr>
              <a:xfrm>
                <a:off x="7189200" y="5555160"/>
                <a:ext cx="27720" cy="4140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28" name="CustomShape 135"/>
              <p:cNvSpPr/>
              <p:nvPr/>
            </p:nvSpPr>
            <p:spPr>
              <a:xfrm>
                <a:off x="7189200" y="5597280"/>
                <a:ext cx="27720" cy="180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29" name="CustomShape 136"/>
              <p:cNvSpPr/>
              <p:nvPr/>
            </p:nvSpPr>
            <p:spPr>
              <a:xfrm>
                <a:off x="7189200" y="5605200"/>
                <a:ext cx="27720" cy="144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30" name="CustomShape 137"/>
              <p:cNvSpPr/>
              <p:nvPr/>
            </p:nvSpPr>
            <p:spPr>
              <a:xfrm>
                <a:off x="7189200" y="5612400"/>
                <a:ext cx="27720" cy="180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31" name="CustomShape 138"/>
              <p:cNvSpPr/>
              <p:nvPr/>
            </p:nvSpPr>
            <p:spPr>
              <a:xfrm>
                <a:off x="7203600" y="5558040"/>
                <a:ext cx="11520" cy="38880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32" name="CustomShape 139"/>
              <p:cNvSpPr/>
              <p:nvPr/>
            </p:nvSpPr>
            <p:spPr>
              <a:xfrm>
                <a:off x="7203600" y="5558040"/>
                <a:ext cx="11520" cy="38880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33" name="CustomShape 140"/>
              <p:cNvSpPr/>
              <p:nvPr/>
            </p:nvSpPr>
            <p:spPr>
              <a:xfrm>
                <a:off x="7190280" y="5558040"/>
                <a:ext cx="11880" cy="38880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34" name="CustomShape 141"/>
              <p:cNvSpPr/>
              <p:nvPr/>
            </p:nvSpPr>
            <p:spPr>
              <a:xfrm>
                <a:off x="7203600" y="5581080"/>
                <a:ext cx="11520" cy="216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35" name="CustomShape 142"/>
              <p:cNvSpPr/>
              <p:nvPr/>
            </p:nvSpPr>
            <p:spPr>
              <a:xfrm>
                <a:off x="7217280" y="5587920"/>
                <a:ext cx="6480" cy="3204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36" name="CustomShape 143"/>
              <p:cNvSpPr/>
              <p:nvPr/>
            </p:nvSpPr>
            <p:spPr>
              <a:xfrm>
                <a:off x="7182360" y="5587920"/>
                <a:ext cx="6480" cy="3204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37" name="CustomShape 144"/>
              <p:cNvSpPr/>
              <p:nvPr/>
            </p:nvSpPr>
            <p:spPr>
              <a:xfrm>
                <a:off x="7189200" y="5599080"/>
                <a:ext cx="27720" cy="5760"/>
              </a:xfrm>
              <a:prstGeom prst="rect">
                <a:avLst/>
              </a:prstGeom>
              <a:solidFill>
                <a:srgbClr val="B23333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38" name="CustomShape 145"/>
              <p:cNvSpPr/>
              <p:nvPr/>
            </p:nvSpPr>
            <p:spPr>
              <a:xfrm>
                <a:off x="7189200" y="5607000"/>
                <a:ext cx="27720" cy="5040"/>
              </a:xfrm>
              <a:prstGeom prst="rect">
                <a:avLst/>
              </a:prstGeom>
              <a:solidFill>
                <a:srgbClr val="B23333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39" name="CustomShape 146"/>
              <p:cNvSpPr/>
              <p:nvPr/>
            </p:nvSpPr>
            <p:spPr>
              <a:xfrm>
                <a:off x="7189200" y="5614200"/>
                <a:ext cx="27720" cy="5760"/>
              </a:xfrm>
              <a:prstGeom prst="rect">
                <a:avLst/>
              </a:prstGeom>
              <a:solidFill>
                <a:srgbClr val="B23333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40" name="CustomShape 147"/>
              <p:cNvSpPr/>
              <p:nvPr/>
            </p:nvSpPr>
            <p:spPr>
              <a:xfrm>
                <a:off x="7203600" y="5581080"/>
                <a:ext cx="11520" cy="216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41" name="CustomShape 148"/>
              <p:cNvSpPr/>
              <p:nvPr/>
            </p:nvSpPr>
            <p:spPr>
              <a:xfrm>
                <a:off x="7190280" y="5581080"/>
                <a:ext cx="11880" cy="216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42" name="CustomShape 149"/>
              <p:cNvSpPr/>
              <p:nvPr/>
            </p:nvSpPr>
            <p:spPr>
              <a:xfrm>
                <a:off x="7203600" y="5573880"/>
                <a:ext cx="2520" cy="612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43" name="CustomShape 150"/>
              <p:cNvSpPr/>
              <p:nvPr/>
            </p:nvSpPr>
            <p:spPr>
              <a:xfrm>
                <a:off x="7199640" y="5573880"/>
                <a:ext cx="2520" cy="612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44" name="CustomShape 151"/>
              <p:cNvSpPr/>
              <p:nvPr/>
            </p:nvSpPr>
            <p:spPr>
              <a:xfrm>
                <a:off x="7203600" y="5584320"/>
                <a:ext cx="11520" cy="216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45" name="CustomShape 152"/>
              <p:cNvSpPr/>
              <p:nvPr/>
            </p:nvSpPr>
            <p:spPr>
              <a:xfrm>
                <a:off x="7190280" y="5584320"/>
                <a:ext cx="11880" cy="216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46" name="CustomShape 153"/>
              <p:cNvSpPr/>
              <p:nvPr/>
            </p:nvSpPr>
            <p:spPr>
              <a:xfrm>
                <a:off x="7217280" y="5604480"/>
                <a:ext cx="6480" cy="324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47" name="CustomShape 154"/>
              <p:cNvSpPr/>
              <p:nvPr/>
            </p:nvSpPr>
            <p:spPr>
              <a:xfrm>
                <a:off x="7182360" y="5604480"/>
                <a:ext cx="6480" cy="324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48" name="CustomShape 155"/>
              <p:cNvSpPr/>
              <p:nvPr/>
            </p:nvSpPr>
            <p:spPr>
              <a:xfrm>
                <a:off x="7250040" y="5502240"/>
                <a:ext cx="10080" cy="34200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49" name="CustomShape 156"/>
              <p:cNvSpPr/>
              <p:nvPr/>
            </p:nvSpPr>
            <p:spPr>
              <a:xfrm>
                <a:off x="7229160" y="5555160"/>
                <a:ext cx="10080" cy="34200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50" name="CustomShape 157"/>
              <p:cNvSpPr/>
              <p:nvPr/>
            </p:nvSpPr>
            <p:spPr>
              <a:xfrm>
                <a:off x="7166520" y="5502240"/>
                <a:ext cx="10080" cy="34200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51" name="CustomShape 158"/>
              <p:cNvSpPr/>
              <p:nvPr/>
            </p:nvSpPr>
            <p:spPr>
              <a:xfrm>
                <a:off x="7207920" y="5502240"/>
                <a:ext cx="10440" cy="34200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52" name="CustomShape 159"/>
              <p:cNvSpPr/>
              <p:nvPr/>
            </p:nvSpPr>
            <p:spPr>
              <a:xfrm>
                <a:off x="7229160" y="5502240"/>
                <a:ext cx="10080" cy="34200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53" name="CustomShape 160"/>
              <p:cNvSpPr/>
              <p:nvPr/>
            </p:nvSpPr>
            <p:spPr>
              <a:xfrm>
                <a:off x="7250040" y="5555160"/>
                <a:ext cx="10080" cy="34200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54" name="CustomShape 161"/>
              <p:cNvSpPr/>
              <p:nvPr/>
            </p:nvSpPr>
            <p:spPr>
              <a:xfrm>
                <a:off x="7187400" y="5502240"/>
                <a:ext cx="10080" cy="34200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55" name="CustomShape 162"/>
              <p:cNvSpPr/>
              <p:nvPr/>
            </p:nvSpPr>
            <p:spPr>
              <a:xfrm>
                <a:off x="7146000" y="5502240"/>
                <a:ext cx="10080" cy="34200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56" name="CustomShape 163"/>
              <p:cNvSpPr/>
              <p:nvPr/>
            </p:nvSpPr>
            <p:spPr>
              <a:xfrm>
                <a:off x="7166520" y="5555160"/>
                <a:ext cx="10080" cy="34200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57" name="CustomShape 164"/>
              <p:cNvSpPr/>
              <p:nvPr/>
            </p:nvSpPr>
            <p:spPr>
              <a:xfrm>
                <a:off x="7146000" y="5555160"/>
                <a:ext cx="10080" cy="34200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58" name="CustomShape 165"/>
              <p:cNvSpPr/>
              <p:nvPr/>
            </p:nvSpPr>
            <p:spPr>
              <a:xfrm>
                <a:off x="7206480" y="5499000"/>
                <a:ext cx="1404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17" h="373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8" y="344"/>
                    </a:lnTo>
                    <a:lnTo>
                      <a:pt x="217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59" name="CustomShape 166"/>
              <p:cNvSpPr/>
              <p:nvPr/>
            </p:nvSpPr>
            <p:spPr>
              <a:xfrm>
                <a:off x="7218720" y="5499000"/>
                <a:ext cx="180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60" name="CustomShape 167"/>
              <p:cNvSpPr/>
              <p:nvPr/>
            </p:nvSpPr>
            <p:spPr>
              <a:xfrm>
                <a:off x="7227000" y="5499000"/>
                <a:ext cx="1404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16" h="373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7" y="344"/>
                    </a:lnTo>
                    <a:lnTo>
                      <a:pt x="216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6" y="0"/>
                    </a:lnTo>
                    <a:lnTo>
                      <a:pt x="187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7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61" name="CustomShape 168"/>
              <p:cNvSpPr/>
              <p:nvPr/>
            </p:nvSpPr>
            <p:spPr>
              <a:xfrm>
                <a:off x="7239240" y="5499000"/>
                <a:ext cx="180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62" name="CustomShape 169"/>
              <p:cNvSpPr/>
              <p:nvPr/>
            </p:nvSpPr>
            <p:spPr>
              <a:xfrm>
                <a:off x="7248240" y="5499000"/>
                <a:ext cx="1404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17" h="373">
                    <a:moveTo>
                      <a:pt x="188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8" y="344"/>
                    </a:lnTo>
                    <a:lnTo>
                      <a:pt x="217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8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63" name="CustomShape 170"/>
              <p:cNvSpPr/>
              <p:nvPr/>
            </p:nvSpPr>
            <p:spPr>
              <a:xfrm>
                <a:off x="7260480" y="5499000"/>
                <a:ext cx="180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64" name="CustomShape 171"/>
              <p:cNvSpPr/>
              <p:nvPr/>
            </p:nvSpPr>
            <p:spPr>
              <a:xfrm>
                <a:off x="7227000" y="5551920"/>
                <a:ext cx="1404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16" h="372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3"/>
                    </a:lnTo>
                    <a:lnTo>
                      <a:pt x="187" y="343"/>
                    </a:lnTo>
                    <a:lnTo>
                      <a:pt x="216" y="372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16" y="0"/>
                    </a:lnTo>
                    <a:lnTo>
                      <a:pt x="187" y="27"/>
                    </a:lnTo>
                    <a:lnTo>
                      <a:pt x="29" y="27"/>
                    </a:lnTo>
                    <a:lnTo>
                      <a:pt x="29" y="171"/>
                    </a:lnTo>
                    <a:lnTo>
                      <a:pt x="187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65" name="CustomShape 172"/>
              <p:cNvSpPr/>
              <p:nvPr/>
            </p:nvSpPr>
            <p:spPr>
              <a:xfrm>
                <a:off x="7239240" y="5551920"/>
                <a:ext cx="180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2">
                    <a:moveTo>
                      <a:pt x="0" y="27"/>
                    </a:moveTo>
                    <a:lnTo>
                      <a:pt x="0" y="343"/>
                    </a:lnTo>
                    <a:lnTo>
                      <a:pt x="29" y="372"/>
                    </a:lnTo>
                    <a:lnTo>
                      <a:pt x="29" y="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66" name="CustomShape 173"/>
              <p:cNvSpPr/>
              <p:nvPr/>
            </p:nvSpPr>
            <p:spPr>
              <a:xfrm>
                <a:off x="7248240" y="5551920"/>
                <a:ext cx="1404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17" h="372">
                    <a:moveTo>
                      <a:pt x="188" y="217"/>
                    </a:moveTo>
                    <a:lnTo>
                      <a:pt x="29" y="217"/>
                    </a:lnTo>
                    <a:lnTo>
                      <a:pt x="29" y="343"/>
                    </a:lnTo>
                    <a:lnTo>
                      <a:pt x="188" y="343"/>
                    </a:lnTo>
                    <a:lnTo>
                      <a:pt x="217" y="372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7"/>
                    </a:lnTo>
                    <a:lnTo>
                      <a:pt x="29" y="27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8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67" name="CustomShape 174"/>
              <p:cNvSpPr/>
              <p:nvPr/>
            </p:nvSpPr>
            <p:spPr>
              <a:xfrm>
                <a:off x="7260480" y="5551920"/>
                <a:ext cx="180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2">
                    <a:moveTo>
                      <a:pt x="0" y="27"/>
                    </a:moveTo>
                    <a:lnTo>
                      <a:pt x="0" y="343"/>
                    </a:lnTo>
                    <a:lnTo>
                      <a:pt x="29" y="372"/>
                    </a:lnTo>
                    <a:lnTo>
                      <a:pt x="29" y="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68" name="CustomShape 175"/>
              <p:cNvSpPr/>
              <p:nvPr/>
            </p:nvSpPr>
            <p:spPr>
              <a:xfrm>
                <a:off x="7185600" y="5499000"/>
                <a:ext cx="1404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15" h="373">
                    <a:moveTo>
                      <a:pt x="29" y="217"/>
                    </a:moveTo>
                    <a:lnTo>
                      <a:pt x="187" y="217"/>
                    </a:lnTo>
                    <a:lnTo>
                      <a:pt x="187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5" y="373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7" y="29"/>
                    </a:lnTo>
                    <a:lnTo>
                      <a:pt x="187" y="171"/>
                    </a:lnTo>
                    <a:lnTo>
                      <a:pt x="29" y="171"/>
                    </a:lnTo>
                    <a:lnTo>
                      <a:pt x="29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69" name="CustomShape 176"/>
              <p:cNvSpPr/>
              <p:nvPr/>
            </p:nvSpPr>
            <p:spPr>
              <a:xfrm>
                <a:off x="7185600" y="5499000"/>
                <a:ext cx="180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70" name="CustomShape 177"/>
              <p:cNvSpPr/>
              <p:nvPr/>
            </p:nvSpPr>
            <p:spPr>
              <a:xfrm>
                <a:off x="7164720" y="5499000"/>
                <a:ext cx="1368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16" h="373">
                    <a:moveTo>
                      <a:pt x="29" y="217"/>
                    </a:moveTo>
                    <a:lnTo>
                      <a:pt x="186" y="217"/>
                    </a:lnTo>
                    <a:lnTo>
                      <a:pt x="186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6" y="373"/>
                    </a:lnTo>
                    <a:lnTo>
                      <a:pt x="216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6" y="29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9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72" name="CustomShape 178"/>
              <p:cNvSpPr/>
              <p:nvPr/>
            </p:nvSpPr>
            <p:spPr>
              <a:xfrm>
                <a:off x="7164720" y="5499000"/>
                <a:ext cx="144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73" name="CustomShape 179"/>
              <p:cNvSpPr/>
              <p:nvPr/>
            </p:nvSpPr>
            <p:spPr>
              <a:xfrm>
                <a:off x="7144200" y="5499000"/>
                <a:ext cx="1404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15" h="373">
                    <a:moveTo>
                      <a:pt x="28" y="217"/>
                    </a:moveTo>
                    <a:lnTo>
                      <a:pt x="186" y="217"/>
                    </a:lnTo>
                    <a:lnTo>
                      <a:pt x="186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5" y="373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6" y="29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8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74" name="CustomShape 180"/>
              <p:cNvSpPr/>
              <p:nvPr/>
            </p:nvSpPr>
            <p:spPr>
              <a:xfrm>
                <a:off x="7144200" y="5499000"/>
                <a:ext cx="180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77" name="CustomShape 181"/>
              <p:cNvSpPr/>
              <p:nvPr/>
            </p:nvSpPr>
            <p:spPr>
              <a:xfrm>
                <a:off x="7164720" y="5551920"/>
                <a:ext cx="144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2">
                    <a:moveTo>
                      <a:pt x="29" y="27"/>
                    </a:moveTo>
                    <a:lnTo>
                      <a:pt x="29" y="343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9" y="2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78" name="CustomShape 182"/>
              <p:cNvSpPr/>
              <p:nvPr/>
            </p:nvSpPr>
            <p:spPr>
              <a:xfrm>
                <a:off x="7144200" y="5551920"/>
                <a:ext cx="1404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15" h="372">
                    <a:moveTo>
                      <a:pt x="28" y="217"/>
                    </a:moveTo>
                    <a:lnTo>
                      <a:pt x="186" y="217"/>
                    </a:lnTo>
                    <a:lnTo>
                      <a:pt x="186" y="343"/>
                    </a:lnTo>
                    <a:lnTo>
                      <a:pt x="29" y="343"/>
                    </a:lnTo>
                    <a:lnTo>
                      <a:pt x="0" y="372"/>
                    </a:lnTo>
                    <a:lnTo>
                      <a:pt x="215" y="372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7"/>
                    </a:lnTo>
                    <a:lnTo>
                      <a:pt x="186" y="27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8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58" name="CustomShape 183"/>
              <p:cNvSpPr/>
              <p:nvPr/>
            </p:nvSpPr>
            <p:spPr>
              <a:xfrm>
                <a:off x="7144200" y="5551920"/>
                <a:ext cx="180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2">
                    <a:moveTo>
                      <a:pt x="29" y="27"/>
                    </a:moveTo>
                    <a:lnTo>
                      <a:pt x="29" y="343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9" y="2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59" name="CustomShape 184"/>
              <p:cNvSpPr/>
              <p:nvPr/>
            </p:nvSpPr>
            <p:spPr>
              <a:xfrm>
                <a:off x="7206480" y="5521320"/>
                <a:ext cx="14040" cy="108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60" name="CustomShape 185"/>
              <p:cNvSpPr/>
              <p:nvPr/>
            </p:nvSpPr>
            <p:spPr>
              <a:xfrm>
                <a:off x="7227000" y="5521320"/>
                <a:ext cx="14040" cy="108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61" name="CustomShape 186"/>
              <p:cNvSpPr/>
              <p:nvPr/>
            </p:nvSpPr>
            <p:spPr>
              <a:xfrm>
                <a:off x="7248240" y="5521320"/>
                <a:ext cx="14040" cy="108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62" name="CustomShape 187"/>
              <p:cNvSpPr/>
              <p:nvPr/>
            </p:nvSpPr>
            <p:spPr>
              <a:xfrm>
                <a:off x="7185600" y="5521320"/>
                <a:ext cx="14040" cy="108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63" name="CustomShape 188"/>
              <p:cNvSpPr/>
              <p:nvPr/>
            </p:nvSpPr>
            <p:spPr>
              <a:xfrm>
                <a:off x="7164720" y="5521320"/>
                <a:ext cx="13680" cy="108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64" name="CustomShape 189"/>
              <p:cNvSpPr/>
              <p:nvPr/>
            </p:nvSpPr>
            <p:spPr>
              <a:xfrm>
                <a:off x="7144200" y="5521320"/>
                <a:ext cx="14040" cy="108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65" name="CustomShape 190"/>
              <p:cNvSpPr/>
              <p:nvPr/>
            </p:nvSpPr>
            <p:spPr>
              <a:xfrm>
                <a:off x="7181280" y="5500800"/>
                <a:ext cx="2160" cy="4320"/>
              </a:xfrm>
              <a:custGeom>
                <a:avLst/>
                <a:gdLst/>
                <a:ahLst/>
                <a:cxnLst/>
                <a:rect l="l" t="t" r="r" b="b"/>
                <a:pathLst>
                  <a:path w="37" h="38">
                    <a:moveTo>
                      <a:pt x="19" y="38"/>
                    </a:moveTo>
                    <a:lnTo>
                      <a:pt x="26" y="36"/>
                    </a:lnTo>
                    <a:lnTo>
                      <a:pt x="32" y="32"/>
                    </a:lnTo>
                    <a:lnTo>
                      <a:pt x="36" y="25"/>
                    </a:lnTo>
                    <a:lnTo>
                      <a:pt x="37" y="19"/>
                    </a:lnTo>
                    <a:lnTo>
                      <a:pt x="36" y="12"/>
                    </a:lnTo>
                    <a:lnTo>
                      <a:pt x="32" y="5"/>
                    </a:lnTo>
                    <a:lnTo>
                      <a:pt x="26" y="1"/>
                    </a:lnTo>
                    <a:lnTo>
                      <a:pt x="19" y="0"/>
                    </a:lnTo>
                    <a:lnTo>
                      <a:pt x="12" y="1"/>
                    </a:lnTo>
                    <a:lnTo>
                      <a:pt x="6" y="5"/>
                    </a:lnTo>
                    <a:lnTo>
                      <a:pt x="2" y="12"/>
                    </a:lnTo>
                    <a:lnTo>
                      <a:pt x="0" y="19"/>
                    </a:lnTo>
                    <a:lnTo>
                      <a:pt x="2" y="25"/>
                    </a:lnTo>
                    <a:lnTo>
                      <a:pt x="6" y="32"/>
                    </a:lnTo>
                    <a:lnTo>
                      <a:pt x="12" y="36"/>
                    </a:lnTo>
                    <a:lnTo>
                      <a:pt x="19" y="3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</p:grpSp>
        <p:sp>
          <p:nvSpPr>
            <p:cNvPr id="1297" name="CustomShape 191"/>
            <p:cNvSpPr/>
            <p:nvPr/>
          </p:nvSpPr>
          <p:spPr>
            <a:xfrm>
              <a:off x="7315341" y="5371547"/>
              <a:ext cx="1395720" cy="204417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6120" tIns="47880" rIns="96120" bIns="4788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700" b="0" i="0" u="none" strike="noStrike" kern="1200" cap="none" spc="-1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+mn-ea"/>
                  <a:cs typeface="+mn-cs"/>
                </a:rPr>
                <a:t> - социально-значимый объект</a:t>
              </a:r>
              <a:endParaRPr kumimoji="0" lang="ru-RU" sz="700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12" name="Group 192"/>
            <p:cNvGrpSpPr/>
            <p:nvPr/>
          </p:nvGrpSpPr>
          <p:grpSpPr>
            <a:xfrm>
              <a:off x="7109061" y="5630375"/>
              <a:ext cx="117720" cy="140040"/>
              <a:chOff x="7140960" y="5651640"/>
              <a:chExt cx="117720" cy="140040"/>
            </a:xfrm>
          </p:grpSpPr>
          <p:sp>
            <p:nvSpPr>
              <p:cNvPr id="1301" name="CustomShape 193"/>
              <p:cNvSpPr/>
              <p:nvPr/>
            </p:nvSpPr>
            <p:spPr>
              <a:xfrm>
                <a:off x="7140960" y="5711760"/>
                <a:ext cx="117720" cy="79920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02" name="CustomShape 194"/>
              <p:cNvSpPr/>
              <p:nvPr/>
            </p:nvSpPr>
            <p:spPr>
              <a:xfrm>
                <a:off x="7140960" y="5651640"/>
                <a:ext cx="117720" cy="59760"/>
              </a:xfrm>
              <a:prstGeom prst="triangle">
                <a:avLst>
                  <a:gd name="adj" fmla="val 50000"/>
                </a:avLst>
              </a:prstGeom>
              <a:noFill/>
              <a:ln w="19050">
                <a:solidFill>
                  <a:srgbClr val="FF0000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grpSp>
            <p:nvGrpSpPr>
              <p:cNvPr id="13" name="Group 195"/>
              <p:cNvGrpSpPr/>
              <p:nvPr/>
            </p:nvGrpSpPr>
            <p:grpSpPr>
              <a:xfrm>
                <a:off x="7186320" y="5665680"/>
                <a:ext cx="26280" cy="39960"/>
                <a:chOff x="7186320" y="5665680"/>
                <a:chExt cx="26280" cy="39960"/>
              </a:xfrm>
            </p:grpSpPr>
            <p:sp>
              <p:nvSpPr>
                <p:cNvPr id="1304" name="Line 196"/>
                <p:cNvSpPr/>
                <p:nvPr/>
              </p:nvSpPr>
              <p:spPr>
                <a:xfrm flipH="1">
                  <a:off x="7199280" y="5665680"/>
                  <a:ext cx="360" cy="3996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  <a:round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305" name="Line 197"/>
                <p:cNvSpPr/>
                <p:nvPr/>
              </p:nvSpPr>
              <p:spPr>
                <a:xfrm>
                  <a:off x="7186320" y="5685480"/>
                  <a:ext cx="26280" cy="36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  <a:round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</p:grpSp>
        </p:grpSp>
        <p:sp>
          <p:nvSpPr>
            <p:cNvPr id="1299" name="CustomShape 198"/>
            <p:cNvSpPr/>
            <p:nvPr/>
          </p:nvSpPr>
          <p:spPr>
            <a:xfrm>
              <a:off x="7311021" y="5556587"/>
              <a:ext cx="1373400" cy="204417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6120" tIns="47880" rIns="96120" bIns="4788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700" b="0" i="0" u="none" strike="noStrike" kern="1200" cap="none" spc="-1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+mn-ea"/>
                  <a:cs typeface="+mn-cs"/>
                </a:rPr>
                <a:t> - больница</a:t>
              </a:r>
              <a:endParaRPr kumimoji="0" lang="ru-RU" sz="700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00" name="Line 210"/>
            <p:cNvSpPr/>
            <p:nvPr/>
          </p:nvSpPr>
          <p:spPr>
            <a:xfrm>
              <a:off x="7065501" y="5862073"/>
              <a:ext cx="296280" cy="0"/>
            </a:xfrm>
            <a:prstGeom prst="line">
              <a:avLst/>
            </a:prstGeom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pic>
        <p:nvPicPr>
          <p:cNvPr id="451" name="кваркено)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0967" y="1069308"/>
            <a:ext cx="3052938" cy="224175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  <a:extLst/>
        </p:spPr>
      </p:pic>
      <p:sp>
        <p:nvSpPr>
          <p:cNvPr id="454" name="Прямоугольник 453"/>
          <p:cNvSpPr/>
          <p:nvPr/>
        </p:nvSpPr>
        <p:spPr bwMode="auto">
          <a:xfrm>
            <a:off x="486197" y="1074997"/>
            <a:ext cx="642938" cy="17334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381/</a:t>
            </a: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167</a:t>
            </a:r>
          </a:p>
        </p:txBody>
      </p:sp>
      <p:sp>
        <p:nvSpPr>
          <p:cNvPr id="455" name="Прямоугольник 454"/>
          <p:cNvSpPr/>
          <p:nvPr/>
        </p:nvSpPr>
        <p:spPr>
          <a:xfrm>
            <a:off x="109335" y="1246047"/>
            <a:ext cx="1027112" cy="147638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5269/19550</a:t>
            </a:r>
          </a:p>
        </p:txBody>
      </p:sp>
      <p:sp>
        <p:nvSpPr>
          <p:cNvPr id="456" name="Скругленный прямоугольник 455"/>
          <p:cNvSpPr/>
          <p:nvPr/>
        </p:nvSpPr>
        <p:spPr bwMode="auto">
          <a:xfrm>
            <a:off x="114773" y="1063163"/>
            <a:ext cx="364112" cy="17976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1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60%</a:t>
            </a:r>
            <a:endParaRPr kumimoji="0" lang="ru-RU" sz="661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57" name="TextBox 23"/>
          <p:cNvSpPr txBox="1"/>
          <p:nvPr/>
        </p:nvSpPr>
        <p:spPr bwMode="auto">
          <a:xfrm>
            <a:off x="504921" y="845527"/>
            <a:ext cx="443365" cy="242827"/>
          </a:xfrm>
          <a:prstGeom prst="rect">
            <a:avLst/>
          </a:prstGeom>
          <a:solidFill>
            <a:srgbClr val="FF9900"/>
          </a:solidFill>
          <a:effectLst>
            <a:softEdge rad="63500"/>
          </a:effectLst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1000" b="1"/>
            </a:lvl1pPr>
          </a:lstStyle>
          <a:p>
            <a:pPr marL="0" marR="0" lvl="0" indent="0" algn="ctr" defTabSz="11506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43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18</a:t>
            </a:r>
            <a:endParaRPr kumimoji="0" lang="ru-RU" sz="943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8" name="TextBox 23"/>
          <p:cNvSpPr txBox="1"/>
          <p:nvPr/>
        </p:nvSpPr>
        <p:spPr bwMode="auto">
          <a:xfrm>
            <a:off x="161898" y="866497"/>
            <a:ext cx="435365" cy="242827"/>
          </a:xfrm>
          <a:prstGeom prst="rect">
            <a:avLst/>
          </a:prstGeom>
          <a:solidFill>
            <a:schemeClr val="accent1">
              <a:lumMod val="75000"/>
            </a:schemeClr>
          </a:solidFill>
          <a:effectLst>
            <a:softEdge rad="63500"/>
          </a:effectLst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1000" b="1"/>
            </a:lvl1pPr>
          </a:lstStyle>
          <a:p>
            <a:pPr marL="0" marR="0" lvl="0" indent="0" algn="ctr" defTabSz="11506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43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</a:t>
            </a:r>
            <a:endParaRPr kumimoji="0" lang="ru-RU" sz="943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10" name="Прямоугольник 1209"/>
          <p:cNvSpPr/>
          <p:nvPr/>
        </p:nvSpPr>
        <p:spPr>
          <a:xfrm>
            <a:off x="7248533" y="847959"/>
            <a:ext cx="3055225" cy="2312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328" tIns="51664" rIns="103328" bIns="51664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6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Трехмерная модель участка</a:t>
            </a:r>
          </a:p>
        </p:txBody>
      </p:sp>
      <p:sp>
        <p:nvSpPr>
          <p:cNvPr id="453" name="TextBox 452"/>
          <p:cNvSpPr txBox="1">
            <a:spLocks noChangeArrowheads="1"/>
          </p:cNvSpPr>
          <p:nvPr/>
        </p:nvSpPr>
        <p:spPr bwMode="auto">
          <a:xfrm>
            <a:off x="1" y="7720912"/>
            <a:ext cx="2375064" cy="459377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89174" tIns="44587" rIns="89174" bIns="4458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17:00 09.03.2021 </a:t>
            </a:r>
            <a:r>
              <a:rPr kumimoji="0" lang="ru-RU" altLang="ru-RU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исп. ЦУКС ГУ МЧС по Оренбургской области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АРМ № 9 </a:t>
            </a:r>
            <a:r>
              <a:rPr kumimoji="0" lang="ru-RU" altLang="ru-RU" sz="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Зыряева</a:t>
            </a:r>
            <a:r>
              <a:rPr kumimoji="0" lang="ru-RU" alt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Ю.С.</a:t>
            </a:r>
            <a:endParaRPr kumimoji="0" lang="ru-RU" altLang="ru-RU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тел</a:t>
            </a:r>
            <a:r>
              <a:rPr kumimoji="0" lang="ru-RU" altLang="ru-RU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ВЦСС: 3651-2419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использовались: АИУС РСЧС, </a:t>
            </a:r>
            <a:r>
              <a:rPr kumimoji="0" lang="en-US" altLang="ru-RU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Google Earth</a:t>
            </a:r>
          </a:p>
        </p:txBody>
      </p:sp>
    </p:spTree>
    <p:extLst>
      <p:ext uri="{BB962C8B-B14F-4D97-AF65-F5344CB8AC3E}">
        <p14:creationId xmlns:p14="http://schemas.microsoft.com/office/powerpoint/2010/main" val="2529819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42" fill="hold"/>
                                        <p:tgtEl>
                                          <p:spTgt spid="4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1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51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80" t="26648" r="6078" b="6725"/>
          <a:stretch>
            <a:fillRect/>
          </a:stretch>
        </p:blipFill>
        <p:spPr bwMode="auto">
          <a:xfrm>
            <a:off x="17940" y="313907"/>
            <a:ext cx="10315098" cy="7895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3" name="Text Box 182"/>
          <p:cNvSpPr txBox="1">
            <a:spLocks noChangeArrowheads="1"/>
          </p:cNvSpPr>
          <p:nvPr/>
        </p:nvSpPr>
        <p:spPr bwMode="auto">
          <a:xfrm>
            <a:off x="3160385" y="3644580"/>
            <a:ext cx="1007718" cy="354184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  <a:extLst/>
        </p:spPr>
        <p:txBody>
          <a:bodyPr wrap="square" lIns="144128" tIns="72065" rIns="144128" bIns="72065">
            <a:spAutoFit/>
          </a:bodyPr>
          <a:lstStyle>
            <a:defPPr>
              <a:defRPr lang="ru-RU"/>
            </a:defPPr>
            <a:lvl1pPr algn="ctr" defTabSz="914288" fontAlgn="base">
              <a:spcBef>
                <a:spcPct val="0"/>
              </a:spcBef>
              <a:spcAft>
                <a:spcPct val="0"/>
              </a:spcAft>
              <a:defRPr sz="1200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marL="0" marR="0" lvl="0" indent="0" algn="ctr" defTabSz="9142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356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Гай</a:t>
            </a:r>
            <a:endParaRPr kumimoji="0" lang="ru-RU" altLang="ru-RU" sz="1356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2" name="Group 316"/>
          <p:cNvGrpSpPr>
            <a:grpSpLocks/>
          </p:cNvGrpSpPr>
          <p:nvPr/>
        </p:nvGrpSpPr>
        <p:grpSpPr bwMode="auto">
          <a:xfrm>
            <a:off x="5168314" y="4167269"/>
            <a:ext cx="238592" cy="186569"/>
            <a:chOff x="4727" y="2506"/>
            <a:chExt cx="706" cy="1172"/>
          </a:xfrm>
        </p:grpSpPr>
        <p:sp>
          <p:nvSpPr>
            <p:cNvPr id="10673" name="Freeform 317"/>
            <p:cNvSpPr>
              <a:spLocks/>
            </p:cNvSpPr>
            <p:nvPr/>
          </p:nvSpPr>
          <p:spPr bwMode="auto">
            <a:xfrm>
              <a:off x="4727" y="3554"/>
              <a:ext cx="48" cy="124"/>
            </a:xfrm>
            <a:custGeom>
              <a:avLst/>
              <a:gdLst>
                <a:gd name="T0" fmla="*/ 0 w 139"/>
                <a:gd name="T1" fmla="*/ 84 h 135"/>
                <a:gd name="T2" fmla="*/ 0 w 139"/>
                <a:gd name="T3" fmla="*/ 58 h 135"/>
                <a:gd name="T4" fmla="*/ 1 w 139"/>
                <a:gd name="T5" fmla="*/ 58 h 135"/>
                <a:gd name="T6" fmla="*/ 1 w 139"/>
                <a:gd name="T7" fmla="*/ 29 h 135"/>
                <a:gd name="T8" fmla="*/ 1 w 139"/>
                <a:gd name="T9" fmla="*/ 29 h 135"/>
                <a:gd name="T10" fmla="*/ 1 w 139"/>
                <a:gd name="T11" fmla="*/ 0 h 135"/>
                <a:gd name="T12" fmla="*/ 2 w 139"/>
                <a:gd name="T13" fmla="*/ 0 h 135"/>
                <a:gd name="T14" fmla="*/ 2 w 139"/>
                <a:gd name="T15" fmla="*/ 84 h 135"/>
                <a:gd name="T16" fmla="*/ 0 w 139"/>
                <a:gd name="T17" fmla="*/ 84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74" name="Freeform 318"/>
            <p:cNvSpPr>
              <a:spLocks/>
            </p:cNvSpPr>
            <p:nvPr/>
          </p:nvSpPr>
          <p:spPr bwMode="auto">
            <a:xfrm>
              <a:off x="4775" y="2562"/>
              <a:ext cx="648" cy="1116"/>
            </a:xfrm>
            <a:custGeom>
              <a:avLst/>
              <a:gdLst>
                <a:gd name="T0" fmla="*/ 0 w 1946"/>
                <a:gd name="T1" fmla="*/ 737 h 1278"/>
                <a:gd name="T2" fmla="*/ 0 w 1946"/>
                <a:gd name="T3" fmla="*/ 59 h 1278"/>
                <a:gd name="T4" fmla="*/ 9 w 1946"/>
                <a:gd name="T5" fmla="*/ 59 h 1278"/>
                <a:gd name="T6" fmla="*/ 9 w 1946"/>
                <a:gd name="T7" fmla="*/ 54 h 1278"/>
                <a:gd name="T8" fmla="*/ 9 w 1946"/>
                <a:gd name="T9" fmla="*/ 47 h 1278"/>
                <a:gd name="T10" fmla="*/ 9 w 1946"/>
                <a:gd name="T11" fmla="*/ 42 h 1278"/>
                <a:gd name="T12" fmla="*/ 9 w 1946"/>
                <a:gd name="T13" fmla="*/ 37 h 1278"/>
                <a:gd name="T14" fmla="*/ 10 w 1946"/>
                <a:gd name="T15" fmla="*/ 32 h 1278"/>
                <a:gd name="T16" fmla="*/ 10 w 1946"/>
                <a:gd name="T17" fmla="*/ 27 h 1278"/>
                <a:gd name="T18" fmla="*/ 10 w 1946"/>
                <a:gd name="T19" fmla="*/ 22 h 1278"/>
                <a:gd name="T20" fmla="*/ 10 w 1946"/>
                <a:gd name="T21" fmla="*/ 17 h 1278"/>
                <a:gd name="T22" fmla="*/ 10 w 1946"/>
                <a:gd name="T23" fmla="*/ 14 h 1278"/>
                <a:gd name="T24" fmla="*/ 10 w 1946"/>
                <a:gd name="T25" fmla="*/ 10 h 1278"/>
                <a:gd name="T26" fmla="*/ 11 w 1946"/>
                <a:gd name="T27" fmla="*/ 8 h 1278"/>
                <a:gd name="T28" fmla="*/ 11 w 1946"/>
                <a:gd name="T29" fmla="*/ 4 h 1278"/>
                <a:gd name="T30" fmla="*/ 11 w 1946"/>
                <a:gd name="T31" fmla="*/ 3 h 1278"/>
                <a:gd name="T32" fmla="*/ 11 w 1946"/>
                <a:gd name="T33" fmla="*/ 3 h 1278"/>
                <a:gd name="T34" fmla="*/ 12 w 1946"/>
                <a:gd name="T35" fmla="*/ 0 h 1278"/>
                <a:gd name="T36" fmla="*/ 12 w 1946"/>
                <a:gd name="T37" fmla="*/ 0 h 1278"/>
                <a:gd name="T38" fmla="*/ 12 w 1946"/>
                <a:gd name="T39" fmla="*/ 0 h 1278"/>
                <a:gd name="T40" fmla="*/ 13 w 1946"/>
                <a:gd name="T41" fmla="*/ 3 h 1278"/>
                <a:gd name="T42" fmla="*/ 13 w 1946"/>
                <a:gd name="T43" fmla="*/ 3 h 1278"/>
                <a:gd name="T44" fmla="*/ 13 w 1946"/>
                <a:gd name="T45" fmla="*/ 4 h 1278"/>
                <a:gd name="T46" fmla="*/ 13 w 1946"/>
                <a:gd name="T47" fmla="*/ 8 h 1278"/>
                <a:gd name="T48" fmla="*/ 14 w 1946"/>
                <a:gd name="T49" fmla="*/ 10 h 1278"/>
                <a:gd name="T50" fmla="*/ 14 w 1946"/>
                <a:gd name="T51" fmla="*/ 14 h 1278"/>
                <a:gd name="T52" fmla="*/ 14 w 1946"/>
                <a:gd name="T53" fmla="*/ 17 h 1278"/>
                <a:gd name="T54" fmla="*/ 14 w 1946"/>
                <a:gd name="T55" fmla="*/ 22 h 1278"/>
                <a:gd name="T56" fmla="*/ 14 w 1946"/>
                <a:gd name="T57" fmla="*/ 27 h 1278"/>
                <a:gd name="T58" fmla="*/ 14 w 1946"/>
                <a:gd name="T59" fmla="*/ 32 h 1278"/>
                <a:gd name="T60" fmla="*/ 14 w 1946"/>
                <a:gd name="T61" fmla="*/ 37 h 1278"/>
                <a:gd name="T62" fmla="*/ 15 w 1946"/>
                <a:gd name="T63" fmla="*/ 42 h 1278"/>
                <a:gd name="T64" fmla="*/ 15 w 1946"/>
                <a:gd name="T65" fmla="*/ 47 h 1278"/>
                <a:gd name="T66" fmla="*/ 15 w 1946"/>
                <a:gd name="T67" fmla="*/ 54 h 1278"/>
                <a:gd name="T68" fmla="*/ 15 w 1946"/>
                <a:gd name="T69" fmla="*/ 59 h 1278"/>
                <a:gd name="T70" fmla="*/ 24 w 1946"/>
                <a:gd name="T71" fmla="*/ 59 h 1278"/>
                <a:gd name="T72" fmla="*/ 24 w 1946"/>
                <a:gd name="T73" fmla="*/ 737 h 1278"/>
                <a:gd name="T74" fmla="*/ 0 w 1946"/>
                <a:gd name="T75" fmla="*/ 737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771" name="Rectangle 319"/>
            <p:cNvSpPr>
              <a:spLocks noChangeArrowheads="1"/>
            </p:cNvSpPr>
            <p:nvPr/>
          </p:nvSpPr>
          <p:spPr bwMode="auto">
            <a:xfrm>
              <a:off x="5188" y="3087"/>
              <a:ext cx="42" cy="3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72" name="Rectangle 320"/>
            <p:cNvSpPr>
              <a:spLocks noChangeArrowheads="1"/>
            </p:cNvSpPr>
            <p:nvPr/>
          </p:nvSpPr>
          <p:spPr bwMode="auto">
            <a:xfrm>
              <a:off x="5168" y="3134"/>
              <a:ext cx="40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73" name="Rectangle 321"/>
            <p:cNvSpPr>
              <a:spLocks noChangeArrowheads="1"/>
            </p:cNvSpPr>
            <p:nvPr/>
          </p:nvSpPr>
          <p:spPr bwMode="auto">
            <a:xfrm>
              <a:off x="5306" y="3034"/>
              <a:ext cx="42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74" name="Rectangle 322"/>
            <p:cNvSpPr>
              <a:spLocks noChangeArrowheads="1"/>
            </p:cNvSpPr>
            <p:nvPr/>
          </p:nvSpPr>
          <p:spPr bwMode="auto">
            <a:xfrm>
              <a:off x="5286" y="3087"/>
              <a:ext cx="40" cy="3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75" name="Rectangle 323"/>
            <p:cNvSpPr>
              <a:spLocks noChangeArrowheads="1"/>
            </p:cNvSpPr>
            <p:nvPr/>
          </p:nvSpPr>
          <p:spPr bwMode="auto">
            <a:xfrm>
              <a:off x="5286" y="2987"/>
              <a:ext cx="40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76" name="Rectangle 324"/>
            <p:cNvSpPr>
              <a:spLocks noChangeArrowheads="1"/>
            </p:cNvSpPr>
            <p:nvPr/>
          </p:nvSpPr>
          <p:spPr bwMode="auto">
            <a:xfrm>
              <a:off x="4773" y="3076"/>
              <a:ext cx="40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77" name="Rectangle 325"/>
            <p:cNvSpPr>
              <a:spLocks noChangeArrowheads="1"/>
            </p:cNvSpPr>
            <p:nvPr/>
          </p:nvSpPr>
          <p:spPr bwMode="auto">
            <a:xfrm>
              <a:off x="4773" y="3024"/>
              <a:ext cx="18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78" name="Rectangle 326"/>
            <p:cNvSpPr>
              <a:spLocks noChangeArrowheads="1"/>
            </p:cNvSpPr>
            <p:nvPr/>
          </p:nvSpPr>
          <p:spPr bwMode="auto">
            <a:xfrm>
              <a:off x="4773" y="3123"/>
              <a:ext cx="18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79" name="Rectangle 327"/>
            <p:cNvSpPr>
              <a:spLocks noChangeArrowheads="1"/>
            </p:cNvSpPr>
            <p:nvPr/>
          </p:nvSpPr>
          <p:spPr bwMode="auto">
            <a:xfrm>
              <a:off x="4946" y="3076"/>
              <a:ext cx="40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80" name="Rectangle 328"/>
            <p:cNvSpPr>
              <a:spLocks noChangeArrowheads="1"/>
            </p:cNvSpPr>
            <p:nvPr/>
          </p:nvSpPr>
          <p:spPr bwMode="auto">
            <a:xfrm>
              <a:off x="4924" y="3123"/>
              <a:ext cx="40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81" name="Rectangle 329"/>
            <p:cNvSpPr>
              <a:spLocks noChangeArrowheads="1"/>
            </p:cNvSpPr>
            <p:nvPr/>
          </p:nvSpPr>
          <p:spPr bwMode="auto">
            <a:xfrm>
              <a:off x="4773" y="3453"/>
              <a:ext cx="40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82" name="Rectangle 330"/>
            <p:cNvSpPr>
              <a:spLocks noChangeArrowheads="1"/>
            </p:cNvSpPr>
            <p:nvPr/>
          </p:nvSpPr>
          <p:spPr bwMode="auto">
            <a:xfrm>
              <a:off x="4773" y="3406"/>
              <a:ext cx="18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83" name="Rectangle 331"/>
            <p:cNvSpPr>
              <a:spLocks noChangeArrowheads="1"/>
            </p:cNvSpPr>
            <p:nvPr/>
          </p:nvSpPr>
          <p:spPr bwMode="auto">
            <a:xfrm>
              <a:off x="4773" y="3505"/>
              <a:ext cx="18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84" name="Rectangle 332"/>
            <p:cNvSpPr>
              <a:spLocks noChangeArrowheads="1"/>
            </p:cNvSpPr>
            <p:nvPr/>
          </p:nvSpPr>
          <p:spPr bwMode="auto">
            <a:xfrm>
              <a:off x="4946" y="3453"/>
              <a:ext cx="40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85" name="Rectangle 333"/>
            <p:cNvSpPr>
              <a:spLocks noChangeArrowheads="1"/>
            </p:cNvSpPr>
            <p:nvPr/>
          </p:nvSpPr>
          <p:spPr bwMode="auto">
            <a:xfrm>
              <a:off x="4924" y="3505"/>
              <a:ext cx="40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690" name="Freeform 334"/>
            <p:cNvSpPr>
              <a:spLocks/>
            </p:cNvSpPr>
            <p:nvPr/>
          </p:nvSpPr>
          <p:spPr bwMode="auto">
            <a:xfrm>
              <a:off x="5024" y="3081"/>
              <a:ext cx="143" cy="79"/>
            </a:xfrm>
            <a:custGeom>
              <a:avLst/>
              <a:gdLst>
                <a:gd name="T0" fmla="*/ 5 w 440"/>
                <a:gd name="T1" fmla="*/ 59 h 102"/>
                <a:gd name="T2" fmla="*/ 5 w 440"/>
                <a:gd name="T3" fmla="*/ 53 h 102"/>
                <a:gd name="T4" fmla="*/ 5 w 440"/>
                <a:gd name="T5" fmla="*/ 48 h 102"/>
                <a:gd name="T6" fmla="*/ 5 w 440"/>
                <a:gd name="T7" fmla="*/ 42 h 102"/>
                <a:gd name="T8" fmla="*/ 5 w 440"/>
                <a:gd name="T9" fmla="*/ 38 h 102"/>
                <a:gd name="T10" fmla="*/ 5 w 440"/>
                <a:gd name="T11" fmla="*/ 32 h 102"/>
                <a:gd name="T12" fmla="*/ 5 w 440"/>
                <a:gd name="T13" fmla="*/ 27 h 102"/>
                <a:gd name="T14" fmla="*/ 5 w 440"/>
                <a:gd name="T15" fmla="*/ 22 h 102"/>
                <a:gd name="T16" fmla="*/ 5 w 440"/>
                <a:gd name="T17" fmla="*/ 17 h 102"/>
                <a:gd name="T18" fmla="*/ 4 w 440"/>
                <a:gd name="T19" fmla="*/ 14 h 102"/>
                <a:gd name="T20" fmla="*/ 4 w 440"/>
                <a:gd name="T21" fmla="*/ 10 h 102"/>
                <a:gd name="T22" fmla="*/ 4 w 440"/>
                <a:gd name="T23" fmla="*/ 8 h 102"/>
                <a:gd name="T24" fmla="*/ 4 w 440"/>
                <a:gd name="T25" fmla="*/ 4 h 102"/>
                <a:gd name="T26" fmla="*/ 4 w 440"/>
                <a:gd name="T27" fmla="*/ 3 h 102"/>
                <a:gd name="T28" fmla="*/ 3 w 440"/>
                <a:gd name="T29" fmla="*/ 3 h 102"/>
                <a:gd name="T30" fmla="*/ 3 w 440"/>
                <a:gd name="T31" fmla="*/ 0 h 102"/>
                <a:gd name="T32" fmla="*/ 3 w 440"/>
                <a:gd name="T33" fmla="*/ 0 h 102"/>
                <a:gd name="T34" fmla="*/ 2 w 440"/>
                <a:gd name="T35" fmla="*/ 0 h 102"/>
                <a:gd name="T36" fmla="*/ 2 w 440"/>
                <a:gd name="T37" fmla="*/ 3 h 102"/>
                <a:gd name="T38" fmla="*/ 2 w 440"/>
                <a:gd name="T39" fmla="*/ 3 h 102"/>
                <a:gd name="T40" fmla="*/ 2 w 440"/>
                <a:gd name="T41" fmla="*/ 4 h 102"/>
                <a:gd name="T42" fmla="*/ 1 w 440"/>
                <a:gd name="T43" fmla="*/ 8 h 102"/>
                <a:gd name="T44" fmla="*/ 1 w 440"/>
                <a:gd name="T45" fmla="*/ 10 h 102"/>
                <a:gd name="T46" fmla="*/ 1 w 440"/>
                <a:gd name="T47" fmla="*/ 14 h 102"/>
                <a:gd name="T48" fmla="*/ 1 w 440"/>
                <a:gd name="T49" fmla="*/ 17 h 102"/>
                <a:gd name="T50" fmla="*/ 1 w 440"/>
                <a:gd name="T51" fmla="*/ 22 h 102"/>
                <a:gd name="T52" fmla="*/ 0 w 440"/>
                <a:gd name="T53" fmla="*/ 27 h 102"/>
                <a:gd name="T54" fmla="*/ 0 w 440"/>
                <a:gd name="T55" fmla="*/ 32 h 102"/>
                <a:gd name="T56" fmla="*/ 0 w 440"/>
                <a:gd name="T57" fmla="*/ 38 h 102"/>
                <a:gd name="T58" fmla="*/ 0 w 440"/>
                <a:gd name="T59" fmla="*/ 42 h 102"/>
                <a:gd name="T60" fmla="*/ 0 w 440"/>
                <a:gd name="T61" fmla="*/ 48 h 102"/>
                <a:gd name="T62" fmla="*/ 0 w 440"/>
                <a:gd name="T63" fmla="*/ 53 h 102"/>
                <a:gd name="T64" fmla="*/ 0 w 440"/>
                <a:gd name="T65" fmla="*/ 59 h 102"/>
                <a:gd name="T66" fmla="*/ 5 w 440"/>
                <a:gd name="T67" fmla="*/ 59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91" name="Freeform 335"/>
            <p:cNvSpPr>
              <a:spLocks/>
            </p:cNvSpPr>
            <p:nvPr/>
          </p:nvSpPr>
          <p:spPr bwMode="auto">
            <a:xfrm>
              <a:off x="4791" y="2506"/>
              <a:ext cx="616" cy="146"/>
            </a:xfrm>
            <a:custGeom>
              <a:avLst/>
              <a:gdLst>
                <a:gd name="T0" fmla="*/ 11 w 1847"/>
                <a:gd name="T1" fmla="*/ 38 h 168"/>
                <a:gd name="T2" fmla="*/ 11 w 1847"/>
                <a:gd name="T3" fmla="*/ 40 h 168"/>
                <a:gd name="T4" fmla="*/ 10 w 1847"/>
                <a:gd name="T5" fmla="*/ 46 h 168"/>
                <a:gd name="T6" fmla="*/ 10 w 1847"/>
                <a:gd name="T7" fmla="*/ 52 h 168"/>
                <a:gd name="T8" fmla="*/ 9 w 1847"/>
                <a:gd name="T9" fmla="*/ 60 h 168"/>
                <a:gd name="T10" fmla="*/ 9 w 1847"/>
                <a:gd name="T11" fmla="*/ 71 h 168"/>
                <a:gd name="T12" fmla="*/ 9 w 1847"/>
                <a:gd name="T13" fmla="*/ 80 h 168"/>
                <a:gd name="T14" fmla="*/ 9 w 1847"/>
                <a:gd name="T15" fmla="*/ 93 h 168"/>
                <a:gd name="T16" fmla="*/ 0 w 1847"/>
                <a:gd name="T17" fmla="*/ 99 h 168"/>
                <a:gd name="T18" fmla="*/ 0 w 1847"/>
                <a:gd name="T19" fmla="*/ 67 h 168"/>
                <a:gd name="T20" fmla="*/ 1 w 1847"/>
                <a:gd name="T21" fmla="*/ 67 h 168"/>
                <a:gd name="T22" fmla="*/ 2 w 1847"/>
                <a:gd name="T23" fmla="*/ 67 h 168"/>
                <a:gd name="T24" fmla="*/ 3 w 1847"/>
                <a:gd name="T25" fmla="*/ 67 h 168"/>
                <a:gd name="T26" fmla="*/ 5 w 1847"/>
                <a:gd name="T27" fmla="*/ 67 h 168"/>
                <a:gd name="T28" fmla="*/ 6 w 1847"/>
                <a:gd name="T29" fmla="*/ 67 h 168"/>
                <a:gd name="T30" fmla="*/ 7 w 1847"/>
                <a:gd name="T31" fmla="*/ 67 h 168"/>
                <a:gd name="T32" fmla="*/ 8 w 1847"/>
                <a:gd name="T33" fmla="*/ 67 h 168"/>
                <a:gd name="T34" fmla="*/ 8 w 1847"/>
                <a:gd name="T35" fmla="*/ 61 h 168"/>
                <a:gd name="T36" fmla="*/ 8 w 1847"/>
                <a:gd name="T37" fmla="*/ 49 h 168"/>
                <a:gd name="T38" fmla="*/ 9 w 1847"/>
                <a:gd name="T39" fmla="*/ 36 h 168"/>
                <a:gd name="T40" fmla="*/ 9 w 1847"/>
                <a:gd name="T41" fmla="*/ 25 h 168"/>
                <a:gd name="T42" fmla="*/ 10 w 1847"/>
                <a:gd name="T43" fmla="*/ 16 h 168"/>
                <a:gd name="T44" fmla="*/ 10 w 1847"/>
                <a:gd name="T45" fmla="*/ 8 h 168"/>
                <a:gd name="T46" fmla="*/ 11 w 1847"/>
                <a:gd name="T47" fmla="*/ 4 h 168"/>
                <a:gd name="T48" fmla="*/ 11 w 1847"/>
                <a:gd name="T49" fmla="*/ 1 h 168"/>
                <a:gd name="T50" fmla="*/ 12 w 1847"/>
                <a:gd name="T51" fmla="*/ 1 h 168"/>
                <a:gd name="T52" fmla="*/ 12 w 1847"/>
                <a:gd name="T53" fmla="*/ 4 h 168"/>
                <a:gd name="T54" fmla="*/ 13 w 1847"/>
                <a:gd name="T55" fmla="*/ 8 h 168"/>
                <a:gd name="T56" fmla="*/ 13 w 1847"/>
                <a:gd name="T57" fmla="*/ 16 h 168"/>
                <a:gd name="T58" fmla="*/ 14 w 1847"/>
                <a:gd name="T59" fmla="*/ 25 h 168"/>
                <a:gd name="T60" fmla="*/ 14 w 1847"/>
                <a:gd name="T61" fmla="*/ 36 h 168"/>
                <a:gd name="T62" fmla="*/ 14 w 1847"/>
                <a:gd name="T63" fmla="*/ 49 h 168"/>
                <a:gd name="T64" fmla="*/ 15 w 1847"/>
                <a:gd name="T65" fmla="*/ 61 h 168"/>
                <a:gd name="T66" fmla="*/ 15 w 1847"/>
                <a:gd name="T67" fmla="*/ 67 h 168"/>
                <a:gd name="T68" fmla="*/ 16 w 1847"/>
                <a:gd name="T69" fmla="*/ 67 h 168"/>
                <a:gd name="T70" fmla="*/ 17 w 1847"/>
                <a:gd name="T71" fmla="*/ 67 h 168"/>
                <a:gd name="T72" fmla="*/ 18 w 1847"/>
                <a:gd name="T73" fmla="*/ 67 h 168"/>
                <a:gd name="T74" fmla="*/ 20 w 1847"/>
                <a:gd name="T75" fmla="*/ 67 h 168"/>
                <a:gd name="T76" fmla="*/ 21 w 1847"/>
                <a:gd name="T77" fmla="*/ 67 h 168"/>
                <a:gd name="T78" fmla="*/ 22 w 1847"/>
                <a:gd name="T79" fmla="*/ 67 h 168"/>
                <a:gd name="T80" fmla="*/ 23 w 1847"/>
                <a:gd name="T81" fmla="*/ 67 h 168"/>
                <a:gd name="T82" fmla="*/ 23 w 1847"/>
                <a:gd name="T83" fmla="*/ 99 h 168"/>
                <a:gd name="T84" fmla="*/ 14 w 1847"/>
                <a:gd name="T85" fmla="*/ 93 h 168"/>
                <a:gd name="T86" fmla="*/ 14 w 1847"/>
                <a:gd name="T87" fmla="*/ 80 h 168"/>
                <a:gd name="T88" fmla="*/ 14 w 1847"/>
                <a:gd name="T89" fmla="*/ 71 h 168"/>
                <a:gd name="T90" fmla="*/ 13 w 1847"/>
                <a:gd name="T91" fmla="*/ 60 h 168"/>
                <a:gd name="T92" fmla="*/ 13 w 1847"/>
                <a:gd name="T93" fmla="*/ 52 h 168"/>
                <a:gd name="T94" fmla="*/ 13 w 1847"/>
                <a:gd name="T95" fmla="*/ 46 h 168"/>
                <a:gd name="T96" fmla="*/ 12 w 1847"/>
                <a:gd name="T97" fmla="*/ 40 h 168"/>
                <a:gd name="T98" fmla="*/ 12 w 1847"/>
                <a:gd name="T99" fmla="*/ 38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788" name="Rectangle 336"/>
            <p:cNvSpPr>
              <a:spLocks noChangeArrowheads="1"/>
            </p:cNvSpPr>
            <p:nvPr/>
          </p:nvSpPr>
          <p:spPr bwMode="auto">
            <a:xfrm>
              <a:off x="5404" y="2595"/>
              <a:ext cx="29" cy="120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89" name="Rectangle 337"/>
            <p:cNvSpPr>
              <a:spLocks noChangeArrowheads="1"/>
            </p:cNvSpPr>
            <p:nvPr/>
          </p:nvSpPr>
          <p:spPr bwMode="auto">
            <a:xfrm>
              <a:off x="4759" y="2595"/>
              <a:ext cx="30" cy="120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90" name="Rectangle 338"/>
            <p:cNvSpPr>
              <a:spLocks noChangeArrowheads="1"/>
            </p:cNvSpPr>
            <p:nvPr/>
          </p:nvSpPr>
          <p:spPr bwMode="auto">
            <a:xfrm>
              <a:off x="5026" y="3165"/>
              <a:ext cx="142" cy="330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91" name="Rectangle 339"/>
            <p:cNvSpPr>
              <a:spLocks noChangeArrowheads="1"/>
            </p:cNvSpPr>
            <p:nvPr/>
          </p:nvSpPr>
          <p:spPr bwMode="auto">
            <a:xfrm>
              <a:off x="5026" y="3495"/>
              <a:ext cx="142" cy="1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92" name="Rectangle 340"/>
            <p:cNvSpPr>
              <a:spLocks noChangeArrowheads="1"/>
            </p:cNvSpPr>
            <p:nvPr/>
          </p:nvSpPr>
          <p:spPr bwMode="auto">
            <a:xfrm>
              <a:off x="5026" y="3558"/>
              <a:ext cx="142" cy="15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93" name="Rectangle 341"/>
            <p:cNvSpPr>
              <a:spLocks noChangeArrowheads="1"/>
            </p:cNvSpPr>
            <p:nvPr/>
          </p:nvSpPr>
          <p:spPr bwMode="auto">
            <a:xfrm>
              <a:off x="5026" y="3615"/>
              <a:ext cx="142" cy="1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94" name="Rectangle 342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95" name="Rectangle 343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96" name="Rectangle 344"/>
            <p:cNvSpPr>
              <a:spLocks noChangeArrowheads="1"/>
            </p:cNvSpPr>
            <p:nvPr/>
          </p:nvSpPr>
          <p:spPr bwMode="auto">
            <a:xfrm>
              <a:off x="5032" y="3186"/>
              <a:ext cx="62" cy="309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97" name="Rectangle 345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98" name="Rectangle 346"/>
            <p:cNvSpPr>
              <a:spLocks noChangeArrowheads="1"/>
            </p:cNvSpPr>
            <p:nvPr/>
          </p:nvSpPr>
          <p:spPr bwMode="auto">
            <a:xfrm>
              <a:off x="5168" y="3422"/>
              <a:ext cx="34" cy="25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99" name="Rectangle 347"/>
            <p:cNvSpPr>
              <a:spLocks noChangeArrowheads="1"/>
            </p:cNvSpPr>
            <p:nvPr/>
          </p:nvSpPr>
          <p:spPr bwMode="auto">
            <a:xfrm>
              <a:off x="4992" y="3422"/>
              <a:ext cx="34" cy="25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800" name="Rectangle 348"/>
            <p:cNvSpPr>
              <a:spLocks noChangeArrowheads="1"/>
            </p:cNvSpPr>
            <p:nvPr/>
          </p:nvSpPr>
          <p:spPr bwMode="auto">
            <a:xfrm>
              <a:off x="5026" y="3511"/>
              <a:ext cx="142" cy="47"/>
            </a:xfrm>
            <a:prstGeom prst="rect">
              <a:avLst/>
            </a:pr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801" name="Rectangle 349"/>
            <p:cNvSpPr>
              <a:spLocks noChangeArrowheads="1"/>
            </p:cNvSpPr>
            <p:nvPr/>
          </p:nvSpPr>
          <p:spPr bwMode="auto">
            <a:xfrm>
              <a:off x="5026" y="3573"/>
              <a:ext cx="142" cy="42"/>
            </a:xfrm>
            <a:prstGeom prst="rect">
              <a:avLst/>
            </a:pr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802" name="Rectangle 350"/>
            <p:cNvSpPr>
              <a:spLocks noChangeArrowheads="1"/>
            </p:cNvSpPr>
            <p:nvPr/>
          </p:nvSpPr>
          <p:spPr bwMode="auto">
            <a:xfrm>
              <a:off x="5026" y="3631"/>
              <a:ext cx="142" cy="47"/>
            </a:xfrm>
            <a:prstGeom prst="rect">
              <a:avLst/>
            </a:pr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803" name="Rectangle 351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804" name="Rectangle 352"/>
            <p:cNvSpPr>
              <a:spLocks noChangeArrowheads="1"/>
            </p:cNvSpPr>
            <p:nvPr/>
          </p:nvSpPr>
          <p:spPr bwMode="auto">
            <a:xfrm>
              <a:off x="5032" y="3369"/>
              <a:ext cx="62" cy="2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805" name="Rectangle 353"/>
            <p:cNvSpPr>
              <a:spLocks noChangeArrowheads="1"/>
            </p:cNvSpPr>
            <p:nvPr/>
          </p:nvSpPr>
          <p:spPr bwMode="auto">
            <a:xfrm>
              <a:off x="5100" y="3312"/>
              <a:ext cx="14" cy="52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806" name="Rectangle 354"/>
            <p:cNvSpPr>
              <a:spLocks noChangeArrowheads="1"/>
            </p:cNvSpPr>
            <p:nvPr/>
          </p:nvSpPr>
          <p:spPr bwMode="auto">
            <a:xfrm>
              <a:off x="5080" y="3312"/>
              <a:ext cx="14" cy="52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807" name="Rectangle 355"/>
            <p:cNvSpPr>
              <a:spLocks noChangeArrowheads="1"/>
            </p:cNvSpPr>
            <p:nvPr/>
          </p:nvSpPr>
          <p:spPr bwMode="auto">
            <a:xfrm>
              <a:off x="5100" y="3395"/>
              <a:ext cx="60" cy="2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808" name="Rectangle 356"/>
            <p:cNvSpPr>
              <a:spLocks noChangeArrowheads="1"/>
            </p:cNvSpPr>
            <p:nvPr/>
          </p:nvSpPr>
          <p:spPr bwMode="auto">
            <a:xfrm>
              <a:off x="5032" y="3395"/>
              <a:ext cx="62" cy="2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809" name="Rectangle 357"/>
            <p:cNvSpPr>
              <a:spLocks noChangeArrowheads="1"/>
            </p:cNvSpPr>
            <p:nvPr/>
          </p:nvSpPr>
          <p:spPr bwMode="auto">
            <a:xfrm>
              <a:off x="5168" y="3552"/>
              <a:ext cx="34" cy="27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810" name="Rectangle 358"/>
            <p:cNvSpPr>
              <a:spLocks noChangeArrowheads="1"/>
            </p:cNvSpPr>
            <p:nvPr/>
          </p:nvSpPr>
          <p:spPr bwMode="auto">
            <a:xfrm>
              <a:off x="4992" y="3552"/>
              <a:ext cx="34" cy="27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811" name="Rectangle 359"/>
            <p:cNvSpPr>
              <a:spLocks noChangeArrowheads="1"/>
            </p:cNvSpPr>
            <p:nvPr/>
          </p:nvSpPr>
          <p:spPr bwMode="auto">
            <a:xfrm>
              <a:off x="5334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812" name="Rectangle 360"/>
            <p:cNvSpPr>
              <a:spLocks noChangeArrowheads="1"/>
            </p:cNvSpPr>
            <p:nvPr/>
          </p:nvSpPr>
          <p:spPr bwMode="auto">
            <a:xfrm>
              <a:off x="5228" y="3165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813" name="Rectangle 361"/>
            <p:cNvSpPr>
              <a:spLocks noChangeArrowheads="1"/>
            </p:cNvSpPr>
            <p:nvPr/>
          </p:nvSpPr>
          <p:spPr bwMode="auto">
            <a:xfrm>
              <a:off x="4912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814" name="Rectangle 362"/>
            <p:cNvSpPr>
              <a:spLocks noChangeArrowheads="1"/>
            </p:cNvSpPr>
            <p:nvPr/>
          </p:nvSpPr>
          <p:spPr bwMode="auto">
            <a:xfrm>
              <a:off x="5122" y="2747"/>
              <a:ext cx="54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815" name="Rectangle 363"/>
            <p:cNvSpPr>
              <a:spLocks noChangeArrowheads="1"/>
            </p:cNvSpPr>
            <p:nvPr/>
          </p:nvSpPr>
          <p:spPr bwMode="auto">
            <a:xfrm>
              <a:off x="5228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816" name="Rectangle 364"/>
            <p:cNvSpPr>
              <a:spLocks noChangeArrowheads="1"/>
            </p:cNvSpPr>
            <p:nvPr/>
          </p:nvSpPr>
          <p:spPr bwMode="auto">
            <a:xfrm>
              <a:off x="5334" y="3165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817" name="Rectangle 365"/>
            <p:cNvSpPr>
              <a:spLocks noChangeArrowheads="1"/>
            </p:cNvSpPr>
            <p:nvPr/>
          </p:nvSpPr>
          <p:spPr bwMode="auto">
            <a:xfrm>
              <a:off x="5018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818" name="Rectangle 366"/>
            <p:cNvSpPr>
              <a:spLocks noChangeArrowheads="1"/>
            </p:cNvSpPr>
            <p:nvPr/>
          </p:nvSpPr>
          <p:spPr bwMode="auto">
            <a:xfrm>
              <a:off x="4809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819" name="Rectangle 367"/>
            <p:cNvSpPr>
              <a:spLocks noChangeArrowheads="1"/>
            </p:cNvSpPr>
            <p:nvPr/>
          </p:nvSpPr>
          <p:spPr bwMode="auto">
            <a:xfrm>
              <a:off x="4912" y="3165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820" name="Rectangle 368"/>
            <p:cNvSpPr>
              <a:spLocks noChangeArrowheads="1"/>
            </p:cNvSpPr>
            <p:nvPr/>
          </p:nvSpPr>
          <p:spPr bwMode="auto">
            <a:xfrm>
              <a:off x="4809" y="3165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725" name="Freeform 369"/>
            <p:cNvSpPr>
              <a:spLocks/>
            </p:cNvSpPr>
            <p:nvPr/>
          </p:nvSpPr>
          <p:spPr bwMode="auto">
            <a:xfrm>
              <a:off x="5115" y="2720"/>
              <a:ext cx="69" cy="327"/>
            </a:xfrm>
            <a:custGeom>
              <a:avLst/>
              <a:gdLst>
                <a:gd name="T0" fmla="*/ 2 w 217"/>
                <a:gd name="T1" fmla="*/ 123 h 373"/>
                <a:gd name="T2" fmla="*/ 0 w 217"/>
                <a:gd name="T3" fmla="*/ 123 h 373"/>
                <a:gd name="T4" fmla="*/ 0 w 217"/>
                <a:gd name="T5" fmla="*/ 196 h 373"/>
                <a:gd name="T6" fmla="*/ 2 w 217"/>
                <a:gd name="T7" fmla="*/ 196 h 373"/>
                <a:gd name="T8" fmla="*/ 3 w 217"/>
                <a:gd name="T9" fmla="*/ 212 h 373"/>
                <a:gd name="T10" fmla="*/ 0 w 217"/>
                <a:gd name="T11" fmla="*/ 212 h 373"/>
                <a:gd name="T12" fmla="*/ 0 w 217"/>
                <a:gd name="T13" fmla="*/ 0 h 373"/>
                <a:gd name="T14" fmla="*/ 3 w 217"/>
                <a:gd name="T15" fmla="*/ 0 h 373"/>
                <a:gd name="T16" fmla="*/ 2 w 217"/>
                <a:gd name="T17" fmla="*/ 17 h 373"/>
                <a:gd name="T18" fmla="*/ 0 w 217"/>
                <a:gd name="T19" fmla="*/ 17 h 373"/>
                <a:gd name="T20" fmla="*/ 0 w 217"/>
                <a:gd name="T21" fmla="*/ 97 h 373"/>
                <a:gd name="T22" fmla="*/ 2 w 217"/>
                <a:gd name="T23" fmla="*/ 97 h 373"/>
                <a:gd name="T24" fmla="*/ 2 w 217"/>
                <a:gd name="T25" fmla="*/ 1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726" name="Freeform 370"/>
            <p:cNvSpPr>
              <a:spLocks/>
            </p:cNvSpPr>
            <p:nvPr/>
          </p:nvSpPr>
          <p:spPr bwMode="auto">
            <a:xfrm>
              <a:off x="5178" y="2720"/>
              <a:ext cx="5" cy="327"/>
            </a:xfrm>
            <a:custGeom>
              <a:avLst/>
              <a:gdLst>
                <a:gd name="T0" fmla="*/ 0 w 29"/>
                <a:gd name="T1" fmla="*/ 17 h 373"/>
                <a:gd name="T2" fmla="*/ 0 w 29"/>
                <a:gd name="T3" fmla="*/ 196 h 373"/>
                <a:gd name="T4" fmla="*/ 0 w 29"/>
                <a:gd name="T5" fmla="*/ 212 h 373"/>
                <a:gd name="T6" fmla="*/ 0 w 29"/>
                <a:gd name="T7" fmla="*/ 0 h 373"/>
                <a:gd name="T8" fmla="*/ 0 w 29"/>
                <a:gd name="T9" fmla="*/ 17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727" name="Freeform 371"/>
            <p:cNvSpPr>
              <a:spLocks/>
            </p:cNvSpPr>
            <p:nvPr/>
          </p:nvSpPr>
          <p:spPr bwMode="auto">
            <a:xfrm>
              <a:off x="5215" y="2720"/>
              <a:ext cx="74" cy="327"/>
            </a:xfrm>
            <a:custGeom>
              <a:avLst/>
              <a:gdLst>
                <a:gd name="T0" fmla="*/ 2 w 216"/>
                <a:gd name="T1" fmla="*/ 123 h 373"/>
                <a:gd name="T2" fmla="*/ 0 w 216"/>
                <a:gd name="T3" fmla="*/ 123 h 373"/>
                <a:gd name="T4" fmla="*/ 0 w 216"/>
                <a:gd name="T5" fmla="*/ 196 h 373"/>
                <a:gd name="T6" fmla="*/ 2 w 216"/>
                <a:gd name="T7" fmla="*/ 196 h 373"/>
                <a:gd name="T8" fmla="*/ 3 w 216"/>
                <a:gd name="T9" fmla="*/ 212 h 373"/>
                <a:gd name="T10" fmla="*/ 0 w 216"/>
                <a:gd name="T11" fmla="*/ 212 h 373"/>
                <a:gd name="T12" fmla="*/ 0 w 216"/>
                <a:gd name="T13" fmla="*/ 0 h 373"/>
                <a:gd name="T14" fmla="*/ 3 w 216"/>
                <a:gd name="T15" fmla="*/ 0 h 373"/>
                <a:gd name="T16" fmla="*/ 2 w 216"/>
                <a:gd name="T17" fmla="*/ 17 h 373"/>
                <a:gd name="T18" fmla="*/ 0 w 216"/>
                <a:gd name="T19" fmla="*/ 17 h 373"/>
                <a:gd name="T20" fmla="*/ 0 w 216"/>
                <a:gd name="T21" fmla="*/ 97 h 373"/>
                <a:gd name="T22" fmla="*/ 2 w 216"/>
                <a:gd name="T23" fmla="*/ 97 h 373"/>
                <a:gd name="T24" fmla="*/ 2 w 216"/>
                <a:gd name="T25" fmla="*/ 1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728" name="Freeform 372"/>
            <p:cNvSpPr>
              <a:spLocks/>
            </p:cNvSpPr>
            <p:nvPr/>
          </p:nvSpPr>
          <p:spPr bwMode="auto">
            <a:xfrm>
              <a:off x="5279" y="2720"/>
              <a:ext cx="11" cy="327"/>
            </a:xfrm>
            <a:custGeom>
              <a:avLst/>
              <a:gdLst>
                <a:gd name="T0" fmla="*/ 0 w 29"/>
                <a:gd name="T1" fmla="*/ 17 h 373"/>
                <a:gd name="T2" fmla="*/ 0 w 29"/>
                <a:gd name="T3" fmla="*/ 196 h 373"/>
                <a:gd name="T4" fmla="*/ 0 w 29"/>
                <a:gd name="T5" fmla="*/ 212 h 373"/>
                <a:gd name="T6" fmla="*/ 0 w 29"/>
                <a:gd name="T7" fmla="*/ 0 h 373"/>
                <a:gd name="T8" fmla="*/ 0 w 29"/>
                <a:gd name="T9" fmla="*/ 17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729" name="Freeform 373"/>
            <p:cNvSpPr>
              <a:spLocks/>
            </p:cNvSpPr>
            <p:nvPr/>
          </p:nvSpPr>
          <p:spPr bwMode="auto">
            <a:xfrm>
              <a:off x="5322" y="2720"/>
              <a:ext cx="74" cy="327"/>
            </a:xfrm>
            <a:custGeom>
              <a:avLst/>
              <a:gdLst>
                <a:gd name="T0" fmla="*/ 2 w 217"/>
                <a:gd name="T1" fmla="*/ 123 h 373"/>
                <a:gd name="T2" fmla="*/ 0 w 217"/>
                <a:gd name="T3" fmla="*/ 123 h 373"/>
                <a:gd name="T4" fmla="*/ 0 w 217"/>
                <a:gd name="T5" fmla="*/ 196 h 373"/>
                <a:gd name="T6" fmla="*/ 2 w 217"/>
                <a:gd name="T7" fmla="*/ 196 h 373"/>
                <a:gd name="T8" fmla="*/ 3 w 217"/>
                <a:gd name="T9" fmla="*/ 212 h 373"/>
                <a:gd name="T10" fmla="*/ 0 w 217"/>
                <a:gd name="T11" fmla="*/ 212 h 373"/>
                <a:gd name="T12" fmla="*/ 0 w 217"/>
                <a:gd name="T13" fmla="*/ 0 h 373"/>
                <a:gd name="T14" fmla="*/ 3 w 217"/>
                <a:gd name="T15" fmla="*/ 0 h 373"/>
                <a:gd name="T16" fmla="*/ 2 w 217"/>
                <a:gd name="T17" fmla="*/ 17 h 373"/>
                <a:gd name="T18" fmla="*/ 0 w 217"/>
                <a:gd name="T19" fmla="*/ 17 h 373"/>
                <a:gd name="T20" fmla="*/ 0 w 217"/>
                <a:gd name="T21" fmla="*/ 97 h 373"/>
                <a:gd name="T22" fmla="*/ 2 w 217"/>
                <a:gd name="T23" fmla="*/ 97 h 373"/>
                <a:gd name="T24" fmla="*/ 2 w 217"/>
                <a:gd name="T25" fmla="*/ 1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730" name="Freeform 374"/>
            <p:cNvSpPr>
              <a:spLocks/>
            </p:cNvSpPr>
            <p:nvPr/>
          </p:nvSpPr>
          <p:spPr bwMode="auto">
            <a:xfrm>
              <a:off x="5385" y="2720"/>
              <a:ext cx="11" cy="327"/>
            </a:xfrm>
            <a:custGeom>
              <a:avLst/>
              <a:gdLst>
                <a:gd name="T0" fmla="*/ 0 w 29"/>
                <a:gd name="T1" fmla="*/ 17 h 373"/>
                <a:gd name="T2" fmla="*/ 0 w 29"/>
                <a:gd name="T3" fmla="*/ 196 h 373"/>
                <a:gd name="T4" fmla="*/ 0 w 29"/>
                <a:gd name="T5" fmla="*/ 212 h 373"/>
                <a:gd name="T6" fmla="*/ 0 w 29"/>
                <a:gd name="T7" fmla="*/ 0 h 373"/>
                <a:gd name="T8" fmla="*/ 0 w 29"/>
                <a:gd name="T9" fmla="*/ 17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731" name="Freeform 375"/>
            <p:cNvSpPr>
              <a:spLocks/>
            </p:cNvSpPr>
            <p:nvPr/>
          </p:nvSpPr>
          <p:spPr bwMode="auto">
            <a:xfrm>
              <a:off x="5215" y="3137"/>
              <a:ext cx="74" cy="327"/>
            </a:xfrm>
            <a:custGeom>
              <a:avLst/>
              <a:gdLst>
                <a:gd name="T0" fmla="*/ 2 w 216"/>
                <a:gd name="T1" fmla="*/ 125 h 372"/>
                <a:gd name="T2" fmla="*/ 0 w 216"/>
                <a:gd name="T3" fmla="*/ 125 h 372"/>
                <a:gd name="T4" fmla="*/ 0 w 216"/>
                <a:gd name="T5" fmla="*/ 197 h 372"/>
                <a:gd name="T6" fmla="*/ 2 w 216"/>
                <a:gd name="T7" fmla="*/ 197 h 372"/>
                <a:gd name="T8" fmla="*/ 3 w 216"/>
                <a:gd name="T9" fmla="*/ 214 h 372"/>
                <a:gd name="T10" fmla="*/ 0 w 216"/>
                <a:gd name="T11" fmla="*/ 214 h 372"/>
                <a:gd name="T12" fmla="*/ 0 w 216"/>
                <a:gd name="T13" fmla="*/ 0 h 372"/>
                <a:gd name="T14" fmla="*/ 3 w 216"/>
                <a:gd name="T15" fmla="*/ 0 h 372"/>
                <a:gd name="T16" fmla="*/ 2 w 216"/>
                <a:gd name="T17" fmla="*/ 16 h 372"/>
                <a:gd name="T18" fmla="*/ 0 w 216"/>
                <a:gd name="T19" fmla="*/ 16 h 372"/>
                <a:gd name="T20" fmla="*/ 0 w 216"/>
                <a:gd name="T21" fmla="*/ 98 h 372"/>
                <a:gd name="T22" fmla="*/ 2 w 216"/>
                <a:gd name="T23" fmla="*/ 98 h 372"/>
                <a:gd name="T24" fmla="*/ 2 w 216"/>
                <a:gd name="T25" fmla="*/ 12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732" name="Freeform 376"/>
            <p:cNvSpPr>
              <a:spLocks/>
            </p:cNvSpPr>
            <p:nvPr/>
          </p:nvSpPr>
          <p:spPr bwMode="auto">
            <a:xfrm>
              <a:off x="5279" y="3137"/>
              <a:ext cx="11" cy="327"/>
            </a:xfrm>
            <a:custGeom>
              <a:avLst/>
              <a:gdLst>
                <a:gd name="T0" fmla="*/ 0 w 29"/>
                <a:gd name="T1" fmla="*/ 16 h 372"/>
                <a:gd name="T2" fmla="*/ 0 w 29"/>
                <a:gd name="T3" fmla="*/ 197 h 372"/>
                <a:gd name="T4" fmla="*/ 0 w 29"/>
                <a:gd name="T5" fmla="*/ 214 h 372"/>
                <a:gd name="T6" fmla="*/ 0 w 29"/>
                <a:gd name="T7" fmla="*/ 0 h 372"/>
                <a:gd name="T8" fmla="*/ 0 w 29"/>
                <a:gd name="T9" fmla="*/ 16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733" name="Freeform 377"/>
            <p:cNvSpPr>
              <a:spLocks/>
            </p:cNvSpPr>
            <p:nvPr/>
          </p:nvSpPr>
          <p:spPr bwMode="auto">
            <a:xfrm>
              <a:off x="5322" y="3137"/>
              <a:ext cx="74" cy="327"/>
            </a:xfrm>
            <a:custGeom>
              <a:avLst/>
              <a:gdLst>
                <a:gd name="T0" fmla="*/ 2 w 217"/>
                <a:gd name="T1" fmla="*/ 125 h 372"/>
                <a:gd name="T2" fmla="*/ 0 w 217"/>
                <a:gd name="T3" fmla="*/ 125 h 372"/>
                <a:gd name="T4" fmla="*/ 0 w 217"/>
                <a:gd name="T5" fmla="*/ 197 h 372"/>
                <a:gd name="T6" fmla="*/ 2 w 217"/>
                <a:gd name="T7" fmla="*/ 197 h 372"/>
                <a:gd name="T8" fmla="*/ 3 w 217"/>
                <a:gd name="T9" fmla="*/ 214 h 372"/>
                <a:gd name="T10" fmla="*/ 0 w 217"/>
                <a:gd name="T11" fmla="*/ 214 h 372"/>
                <a:gd name="T12" fmla="*/ 0 w 217"/>
                <a:gd name="T13" fmla="*/ 0 h 372"/>
                <a:gd name="T14" fmla="*/ 3 w 217"/>
                <a:gd name="T15" fmla="*/ 0 h 372"/>
                <a:gd name="T16" fmla="*/ 2 w 217"/>
                <a:gd name="T17" fmla="*/ 16 h 372"/>
                <a:gd name="T18" fmla="*/ 0 w 217"/>
                <a:gd name="T19" fmla="*/ 16 h 372"/>
                <a:gd name="T20" fmla="*/ 0 w 217"/>
                <a:gd name="T21" fmla="*/ 98 h 372"/>
                <a:gd name="T22" fmla="*/ 2 w 217"/>
                <a:gd name="T23" fmla="*/ 98 h 372"/>
                <a:gd name="T24" fmla="*/ 2 w 217"/>
                <a:gd name="T25" fmla="*/ 12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734" name="Freeform 378"/>
            <p:cNvSpPr>
              <a:spLocks/>
            </p:cNvSpPr>
            <p:nvPr/>
          </p:nvSpPr>
          <p:spPr bwMode="auto">
            <a:xfrm>
              <a:off x="5385" y="3137"/>
              <a:ext cx="11" cy="327"/>
            </a:xfrm>
            <a:custGeom>
              <a:avLst/>
              <a:gdLst>
                <a:gd name="T0" fmla="*/ 0 w 29"/>
                <a:gd name="T1" fmla="*/ 16 h 372"/>
                <a:gd name="T2" fmla="*/ 0 w 29"/>
                <a:gd name="T3" fmla="*/ 197 h 372"/>
                <a:gd name="T4" fmla="*/ 0 w 29"/>
                <a:gd name="T5" fmla="*/ 214 h 372"/>
                <a:gd name="T6" fmla="*/ 0 w 29"/>
                <a:gd name="T7" fmla="*/ 0 h 372"/>
                <a:gd name="T8" fmla="*/ 0 w 29"/>
                <a:gd name="T9" fmla="*/ 16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735" name="Freeform 379"/>
            <p:cNvSpPr>
              <a:spLocks/>
            </p:cNvSpPr>
            <p:nvPr/>
          </p:nvSpPr>
          <p:spPr bwMode="auto">
            <a:xfrm>
              <a:off x="5008" y="2720"/>
              <a:ext cx="74" cy="327"/>
            </a:xfrm>
            <a:custGeom>
              <a:avLst/>
              <a:gdLst>
                <a:gd name="T0" fmla="*/ 0 w 215"/>
                <a:gd name="T1" fmla="*/ 123 h 373"/>
                <a:gd name="T2" fmla="*/ 2 w 215"/>
                <a:gd name="T3" fmla="*/ 123 h 373"/>
                <a:gd name="T4" fmla="*/ 2 w 215"/>
                <a:gd name="T5" fmla="*/ 196 h 373"/>
                <a:gd name="T6" fmla="*/ 0 w 215"/>
                <a:gd name="T7" fmla="*/ 196 h 373"/>
                <a:gd name="T8" fmla="*/ 0 w 215"/>
                <a:gd name="T9" fmla="*/ 212 h 373"/>
                <a:gd name="T10" fmla="*/ 3 w 215"/>
                <a:gd name="T11" fmla="*/ 212 h 373"/>
                <a:gd name="T12" fmla="*/ 3 w 215"/>
                <a:gd name="T13" fmla="*/ 0 h 373"/>
                <a:gd name="T14" fmla="*/ 0 w 215"/>
                <a:gd name="T15" fmla="*/ 0 h 373"/>
                <a:gd name="T16" fmla="*/ 0 w 215"/>
                <a:gd name="T17" fmla="*/ 17 h 373"/>
                <a:gd name="T18" fmla="*/ 2 w 215"/>
                <a:gd name="T19" fmla="*/ 17 h 373"/>
                <a:gd name="T20" fmla="*/ 2 w 215"/>
                <a:gd name="T21" fmla="*/ 97 h 373"/>
                <a:gd name="T22" fmla="*/ 0 w 215"/>
                <a:gd name="T23" fmla="*/ 97 h 373"/>
                <a:gd name="T24" fmla="*/ 0 w 215"/>
                <a:gd name="T25" fmla="*/ 1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736" name="Freeform 380"/>
            <p:cNvSpPr>
              <a:spLocks/>
            </p:cNvSpPr>
            <p:nvPr/>
          </p:nvSpPr>
          <p:spPr bwMode="auto">
            <a:xfrm>
              <a:off x="5008" y="2720"/>
              <a:ext cx="11" cy="327"/>
            </a:xfrm>
            <a:custGeom>
              <a:avLst/>
              <a:gdLst>
                <a:gd name="T0" fmla="*/ 0 w 29"/>
                <a:gd name="T1" fmla="*/ 17 h 373"/>
                <a:gd name="T2" fmla="*/ 0 w 29"/>
                <a:gd name="T3" fmla="*/ 196 h 373"/>
                <a:gd name="T4" fmla="*/ 0 w 29"/>
                <a:gd name="T5" fmla="*/ 212 h 373"/>
                <a:gd name="T6" fmla="*/ 0 w 29"/>
                <a:gd name="T7" fmla="*/ 0 h 373"/>
                <a:gd name="T8" fmla="*/ 0 w 29"/>
                <a:gd name="T9" fmla="*/ 17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737" name="Freeform 381"/>
            <p:cNvSpPr>
              <a:spLocks/>
            </p:cNvSpPr>
            <p:nvPr/>
          </p:nvSpPr>
          <p:spPr bwMode="auto">
            <a:xfrm>
              <a:off x="4902" y="2720"/>
              <a:ext cx="74" cy="327"/>
            </a:xfrm>
            <a:custGeom>
              <a:avLst/>
              <a:gdLst>
                <a:gd name="T0" fmla="*/ 0 w 216"/>
                <a:gd name="T1" fmla="*/ 123 h 373"/>
                <a:gd name="T2" fmla="*/ 2 w 216"/>
                <a:gd name="T3" fmla="*/ 123 h 373"/>
                <a:gd name="T4" fmla="*/ 2 w 216"/>
                <a:gd name="T5" fmla="*/ 196 h 373"/>
                <a:gd name="T6" fmla="*/ 0 w 216"/>
                <a:gd name="T7" fmla="*/ 196 h 373"/>
                <a:gd name="T8" fmla="*/ 0 w 216"/>
                <a:gd name="T9" fmla="*/ 212 h 373"/>
                <a:gd name="T10" fmla="*/ 3 w 216"/>
                <a:gd name="T11" fmla="*/ 212 h 373"/>
                <a:gd name="T12" fmla="*/ 3 w 216"/>
                <a:gd name="T13" fmla="*/ 0 h 373"/>
                <a:gd name="T14" fmla="*/ 0 w 216"/>
                <a:gd name="T15" fmla="*/ 0 h 373"/>
                <a:gd name="T16" fmla="*/ 0 w 216"/>
                <a:gd name="T17" fmla="*/ 17 h 373"/>
                <a:gd name="T18" fmla="*/ 2 w 216"/>
                <a:gd name="T19" fmla="*/ 17 h 373"/>
                <a:gd name="T20" fmla="*/ 2 w 216"/>
                <a:gd name="T21" fmla="*/ 97 h 373"/>
                <a:gd name="T22" fmla="*/ 0 w 216"/>
                <a:gd name="T23" fmla="*/ 97 h 373"/>
                <a:gd name="T24" fmla="*/ 0 w 216"/>
                <a:gd name="T25" fmla="*/ 1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738" name="Freeform 382"/>
            <p:cNvSpPr>
              <a:spLocks/>
            </p:cNvSpPr>
            <p:nvPr/>
          </p:nvSpPr>
          <p:spPr bwMode="auto">
            <a:xfrm>
              <a:off x="4902" y="2720"/>
              <a:ext cx="11" cy="327"/>
            </a:xfrm>
            <a:custGeom>
              <a:avLst/>
              <a:gdLst>
                <a:gd name="T0" fmla="*/ 0 w 29"/>
                <a:gd name="T1" fmla="*/ 17 h 373"/>
                <a:gd name="T2" fmla="*/ 0 w 29"/>
                <a:gd name="T3" fmla="*/ 196 h 373"/>
                <a:gd name="T4" fmla="*/ 0 w 29"/>
                <a:gd name="T5" fmla="*/ 212 h 373"/>
                <a:gd name="T6" fmla="*/ 0 w 29"/>
                <a:gd name="T7" fmla="*/ 0 h 373"/>
                <a:gd name="T8" fmla="*/ 0 w 29"/>
                <a:gd name="T9" fmla="*/ 17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739" name="Freeform 383"/>
            <p:cNvSpPr>
              <a:spLocks/>
            </p:cNvSpPr>
            <p:nvPr/>
          </p:nvSpPr>
          <p:spPr bwMode="auto">
            <a:xfrm>
              <a:off x="4801" y="2720"/>
              <a:ext cx="69" cy="327"/>
            </a:xfrm>
            <a:custGeom>
              <a:avLst/>
              <a:gdLst>
                <a:gd name="T0" fmla="*/ 0 w 215"/>
                <a:gd name="T1" fmla="*/ 123 h 373"/>
                <a:gd name="T2" fmla="*/ 2 w 215"/>
                <a:gd name="T3" fmla="*/ 123 h 373"/>
                <a:gd name="T4" fmla="*/ 2 w 215"/>
                <a:gd name="T5" fmla="*/ 196 h 373"/>
                <a:gd name="T6" fmla="*/ 0 w 215"/>
                <a:gd name="T7" fmla="*/ 196 h 373"/>
                <a:gd name="T8" fmla="*/ 0 w 215"/>
                <a:gd name="T9" fmla="*/ 212 h 373"/>
                <a:gd name="T10" fmla="*/ 3 w 215"/>
                <a:gd name="T11" fmla="*/ 212 h 373"/>
                <a:gd name="T12" fmla="*/ 3 w 215"/>
                <a:gd name="T13" fmla="*/ 0 h 373"/>
                <a:gd name="T14" fmla="*/ 0 w 215"/>
                <a:gd name="T15" fmla="*/ 0 h 373"/>
                <a:gd name="T16" fmla="*/ 0 w 215"/>
                <a:gd name="T17" fmla="*/ 17 h 373"/>
                <a:gd name="T18" fmla="*/ 2 w 215"/>
                <a:gd name="T19" fmla="*/ 17 h 373"/>
                <a:gd name="T20" fmla="*/ 2 w 215"/>
                <a:gd name="T21" fmla="*/ 97 h 373"/>
                <a:gd name="T22" fmla="*/ 0 w 215"/>
                <a:gd name="T23" fmla="*/ 97 h 373"/>
                <a:gd name="T24" fmla="*/ 0 w 215"/>
                <a:gd name="T25" fmla="*/ 1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740" name="Freeform 384"/>
            <p:cNvSpPr>
              <a:spLocks/>
            </p:cNvSpPr>
            <p:nvPr/>
          </p:nvSpPr>
          <p:spPr bwMode="auto">
            <a:xfrm>
              <a:off x="4801" y="2720"/>
              <a:ext cx="5" cy="327"/>
            </a:xfrm>
            <a:custGeom>
              <a:avLst/>
              <a:gdLst>
                <a:gd name="T0" fmla="*/ 0 w 29"/>
                <a:gd name="T1" fmla="*/ 17 h 373"/>
                <a:gd name="T2" fmla="*/ 0 w 29"/>
                <a:gd name="T3" fmla="*/ 196 h 373"/>
                <a:gd name="T4" fmla="*/ 0 w 29"/>
                <a:gd name="T5" fmla="*/ 212 h 373"/>
                <a:gd name="T6" fmla="*/ 0 w 29"/>
                <a:gd name="T7" fmla="*/ 0 h 373"/>
                <a:gd name="T8" fmla="*/ 0 w 29"/>
                <a:gd name="T9" fmla="*/ 17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741" name="Freeform 385"/>
            <p:cNvSpPr>
              <a:spLocks/>
            </p:cNvSpPr>
            <p:nvPr/>
          </p:nvSpPr>
          <p:spPr bwMode="auto">
            <a:xfrm>
              <a:off x="4902" y="3137"/>
              <a:ext cx="74" cy="327"/>
            </a:xfrm>
            <a:custGeom>
              <a:avLst/>
              <a:gdLst>
                <a:gd name="T0" fmla="*/ 0 w 216"/>
                <a:gd name="T1" fmla="*/ 125 h 372"/>
                <a:gd name="T2" fmla="*/ 2 w 216"/>
                <a:gd name="T3" fmla="*/ 125 h 372"/>
                <a:gd name="T4" fmla="*/ 2 w 216"/>
                <a:gd name="T5" fmla="*/ 197 h 372"/>
                <a:gd name="T6" fmla="*/ 0 w 216"/>
                <a:gd name="T7" fmla="*/ 197 h 372"/>
                <a:gd name="T8" fmla="*/ 0 w 216"/>
                <a:gd name="T9" fmla="*/ 214 h 372"/>
                <a:gd name="T10" fmla="*/ 3 w 216"/>
                <a:gd name="T11" fmla="*/ 214 h 372"/>
                <a:gd name="T12" fmla="*/ 3 w 216"/>
                <a:gd name="T13" fmla="*/ 0 h 372"/>
                <a:gd name="T14" fmla="*/ 0 w 216"/>
                <a:gd name="T15" fmla="*/ 0 h 372"/>
                <a:gd name="T16" fmla="*/ 0 w 216"/>
                <a:gd name="T17" fmla="*/ 16 h 372"/>
                <a:gd name="T18" fmla="*/ 2 w 216"/>
                <a:gd name="T19" fmla="*/ 16 h 372"/>
                <a:gd name="T20" fmla="*/ 2 w 216"/>
                <a:gd name="T21" fmla="*/ 98 h 372"/>
                <a:gd name="T22" fmla="*/ 0 w 216"/>
                <a:gd name="T23" fmla="*/ 98 h 372"/>
                <a:gd name="T24" fmla="*/ 0 w 216"/>
                <a:gd name="T25" fmla="*/ 12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742" name="Freeform 386"/>
            <p:cNvSpPr>
              <a:spLocks/>
            </p:cNvSpPr>
            <p:nvPr/>
          </p:nvSpPr>
          <p:spPr bwMode="auto">
            <a:xfrm>
              <a:off x="4902" y="3137"/>
              <a:ext cx="11" cy="327"/>
            </a:xfrm>
            <a:custGeom>
              <a:avLst/>
              <a:gdLst>
                <a:gd name="T0" fmla="*/ 0 w 29"/>
                <a:gd name="T1" fmla="*/ 16 h 372"/>
                <a:gd name="T2" fmla="*/ 0 w 29"/>
                <a:gd name="T3" fmla="*/ 197 h 372"/>
                <a:gd name="T4" fmla="*/ 0 w 29"/>
                <a:gd name="T5" fmla="*/ 214 h 372"/>
                <a:gd name="T6" fmla="*/ 0 w 29"/>
                <a:gd name="T7" fmla="*/ 0 h 372"/>
                <a:gd name="T8" fmla="*/ 0 w 29"/>
                <a:gd name="T9" fmla="*/ 16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743" name="Freeform 387"/>
            <p:cNvSpPr>
              <a:spLocks/>
            </p:cNvSpPr>
            <p:nvPr/>
          </p:nvSpPr>
          <p:spPr bwMode="auto">
            <a:xfrm>
              <a:off x="4801" y="3137"/>
              <a:ext cx="69" cy="327"/>
            </a:xfrm>
            <a:custGeom>
              <a:avLst/>
              <a:gdLst>
                <a:gd name="T0" fmla="*/ 0 w 215"/>
                <a:gd name="T1" fmla="*/ 125 h 372"/>
                <a:gd name="T2" fmla="*/ 2 w 215"/>
                <a:gd name="T3" fmla="*/ 125 h 372"/>
                <a:gd name="T4" fmla="*/ 2 w 215"/>
                <a:gd name="T5" fmla="*/ 197 h 372"/>
                <a:gd name="T6" fmla="*/ 0 w 215"/>
                <a:gd name="T7" fmla="*/ 197 h 372"/>
                <a:gd name="T8" fmla="*/ 0 w 215"/>
                <a:gd name="T9" fmla="*/ 214 h 372"/>
                <a:gd name="T10" fmla="*/ 3 w 215"/>
                <a:gd name="T11" fmla="*/ 214 h 372"/>
                <a:gd name="T12" fmla="*/ 3 w 215"/>
                <a:gd name="T13" fmla="*/ 0 h 372"/>
                <a:gd name="T14" fmla="*/ 0 w 215"/>
                <a:gd name="T15" fmla="*/ 0 h 372"/>
                <a:gd name="T16" fmla="*/ 0 w 215"/>
                <a:gd name="T17" fmla="*/ 16 h 372"/>
                <a:gd name="T18" fmla="*/ 2 w 215"/>
                <a:gd name="T19" fmla="*/ 16 h 372"/>
                <a:gd name="T20" fmla="*/ 2 w 215"/>
                <a:gd name="T21" fmla="*/ 98 h 372"/>
                <a:gd name="T22" fmla="*/ 0 w 215"/>
                <a:gd name="T23" fmla="*/ 98 h 372"/>
                <a:gd name="T24" fmla="*/ 0 w 215"/>
                <a:gd name="T25" fmla="*/ 12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744" name="Freeform 388"/>
            <p:cNvSpPr>
              <a:spLocks/>
            </p:cNvSpPr>
            <p:nvPr/>
          </p:nvSpPr>
          <p:spPr bwMode="auto">
            <a:xfrm>
              <a:off x="4801" y="3137"/>
              <a:ext cx="5" cy="327"/>
            </a:xfrm>
            <a:custGeom>
              <a:avLst/>
              <a:gdLst>
                <a:gd name="T0" fmla="*/ 0 w 29"/>
                <a:gd name="T1" fmla="*/ 16 h 372"/>
                <a:gd name="T2" fmla="*/ 0 w 29"/>
                <a:gd name="T3" fmla="*/ 197 h 372"/>
                <a:gd name="T4" fmla="*/ 0 w 29"/>
                <a:gd name="T5" fmla="*/ 214 h 372"/>
                <a:gd name="T6" fmla="*/ 0 w 29"/>
                <a:gd name="T7" fmla="*/ 0 h 372"/>
                <a:gd name="T8" fmla="*/ 0 w 29"/>
                <a:gd name="T9" fmla="*/ 16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841" name="Rectangle 389"/>
            <p:cNvSpPr>
              <a:spLocks noChangeArrowheads="1"/>
            </p:cNvSpPr>
            <p:nvPr/>
          </p:nvSpPr>
          <p:spPr bwMode="auto">
            <a:xfrm>
              <a:off x="5114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842" name="Rectangle 390"/>
            <p:cNvSpPr>
              <a:spLocks noChangeArrowheads="1"/>
            </p:cNvSpPr>
            <p:nvPr/>
          </p:nvSpPr>
          <p:spPr bwMode="auto">
            <a:xfrm>
              <a:off x="5218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843" name="Rectangle 391"/>
            <p:cNvSpPr>
              <a:spLocks noChangeArrowheads="1"/>
            </p:cNvSpPr>
            <p:nvPr/>
          </p:nvSpPr>
          <p:spPr bwMode="auto">
            <a:xfrm>
              <a:off x="5324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844" name="Rectangle 392"/>
            <p:cNvSpPr>
              <a:spLocks noChangeArrowheads="1"/>
            </p:cNvSpPr>
            <p:nvPr/>
          </p:nvSpPr>
          <p:spPr bwMode="auto">
            <a:xfrm>
              <a:off x="5008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845" name="Rectangle 393"/>
            <p:cNvSpPr>
              <a:spLocks noChangeArrowheads="1"/>
            </p:cNvSpPr>
            <p:nvPr/>
          </p:nvSpPr>
          <p:spPr bwMode="auto">
            <a:xfrm>
              <a:off x="4903" y="2898"/>
              <a:ext cx="71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846" name="Rectangle 394"/>
            <p:cNvSpPr>
              <a:spLocks noChangeArrowheads="1"/>
            </p:cNvSpPr>
            <p:nvPr/>
          </p:nvSpPr>
          <p:spPr bwMode="auto">
            <a:xfrm>
              <a:off x="4799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751" name="Freeform 395"/>
            <p:cNvSpPr>
              <a:spLocks/>
            </p:cNvSpPr>
            <p:nvPr/>
          </p:nvSpPr>
          <p:spPr bwMode="auto">
            <a:xfrm>
              <a:off x="4987" y="2731"/>
              <a:ext cx="11" cy="45"/>
            </a:xfrm>
            <a:custGeom>
              <a:avLst/>
              <a:gdLst>
                <a:gd name="T0" fmla="*/ 0 w 37"/>
                <a:gd name="T1" fmla="*/ 34 h 38"/>
                <a:gd name="T2" fmla="*/ 0 w 37"/>
                <a:gd name="T3" fmla="*/ 32 h 38"/>
                <a:gd name="T4" fmla="*/ 0 w 37"/>
                <a:gd name="T5" fmla="*/ 28 h 38"/>
                <a:gd name="T6" fmla="*/ 0 w 37"/>
                <a:gd name="T7" fmla="*/ 21 h 38"/>
                <a:gd name="T8" fmla="*/ 0 w 37"/>
                <a:gd name="T9" fmla="*/ 19 h 38"/>
                <a:gd name="T10" fmla="*/ 0 w 37"/>
                <a:gd name="T11" fmla="*/ 12 h 38"/>
                <a:gd name="T12" fmla="*/ 0 w 37"/>
                <a:gd name="T13" fmla="*/ 5 h 38"/>
                <a:gd name="T14" fmla="*/ 0 w 37"/>
                <a:gd name="T15" fmla="*/ 1 h 38"/>
                <a:gd name="T16" fmla="*/ 0 w 37"/>
                <a:gd name="T17" fmla="*/ 0 h 38"/>
                <a:gd name="T18" fmla="*/ 0 w 37"/>
                <a:gd name="T19" fmla="*/ 1 h 38"/>
                <a:gd name="T20" fmla="*/ 0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21 h 38"/>
                <a:gd name="T28" fmla="*/ 0 w 37"/>
                <a:gd name="T29" fmla="*/ 28 h 38"/>
                <a:gd name="T30" fmla="*/ 0 w 37"/>
                <a:gd name="T31" fmla="*/ 32 h 38"/>
                <a:gd name="T32" fmla="*/ 0 w 37"/>
                <a:gd name="T33" fmla="*/ 34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3" name="Group 316"/>
          <p:cNvGrpSpPr>
            <a:grpSpLocks/>
          </p:cNvGrpSpPr>
          <p:nvPr/>
        </p:nvGrpSpPr>
        <p:grpSpPr bwMode="auto">
          <a:xfrm>
            <a:off x="4486621" y="4213911"/>
            <a:ext cx="238592" cy="184774"/>
            <a:chOff x="4727" y="2506"/>
            <a:chExt cx="706" cy="1172"/>
          </a:xfrm>
        </p:grpSpPr>
        <p:sp>
          <p:nvSpPr>
            <p:cNvPr id="10594" name="Freeform 317"/>
            <p:cNvSpPr>
              <a:spLocks/>
            </p:cNvSpPr>
            <p:nvPr/>
          </p:nvSpPr>
          <p:spPr bwMode="auto">
            <a:xfrm>
              <a:off x="4727" y="3553"/>
              <a:ext cx="48" cy="125"/>
            </a:xfrm>
            <a:custGeom>
              <a:avLst/>
              <a:gdLst>
                <a:gd name="T0" fmla="*/ 0 w 139"/>
                <a:gd name="T1" fmla="*/ 84 h 135"/>
                <a:gd name="T2" fmla="*/ 0 w 139"/>
                <a:gd name="T3" fmla="*/ 58 h 135"/>
                <a:gd name="T4" fmla="*/ 1 w 139"/>
                <a:gd name="T5" fmla="*/ 58 h 135"/>
                <a:gd name="T6" fmla="*/ 1 w 139"/>
                <a:gd name="T7" fmla="*/ 29 h 135"/>
                <a:gd name="T8" fmla="*/ 1 w 139"/>
                <a:gd name="T9" fmla="*/ 29 h 135"/>
                <a:gd name="T10" fmla="*/ 1 w 139"/>
                <a:gd name="T11" fmla="*/ 0 h 135"/>
                <a:gd name="T12" fmla="*/ 2 w 139"/>
                <a:gd name="T13" fmla="*/ 0 h 135"/>
                <a:gd name="T14" fmla="*/ 2 w 139"/>
                <a:gd name="T15" fmla="*/ 84 h 135"/>
                <a:gd name="T16" fmla="*/ 0 w 139"/>
                <a:gd name="T17" fmla="*/ 84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95" name="Freeform 318"/>
            <p:cNvSpPr>
              <a:spLocks/>
            </p:cNvSpPr>
            <p:nvPr/>
          </p:nvSpPr>
          <p:spPr bwMode="auto">
            <a:xfrm>
              <a:off x="4775" y="2563"/>
              <a:ext cx="648" cy="1115"/>
            </a:xfrm>
            <a:custGeom>
              <a:avLst/>
              <a:gdLst>
                <a:gd name="T0" fmla="*/ 0 w 1946"/>
                <a:gd name="T1" fmla="*/ 737 h 1278"/>
                <a:gd name="T2" fmla="*/ 0 w 1946"/>
                <a:gd name="T3" fmla="*/ 59 h 1278"/>
                <a:gd name="T4" fmla="*/ 9 w 1946"/>
                <a:gd name="T5" fmla="*/ 59 h 1278"/>
                <a:gd name="T6" fmla="*/ 9 w 1946"/>
                <a:gd name="T7" fmla="*/ 54 h 1278"/>
                <a:gd name="T8" fmla="*/ 9 w 1946"/>
                <a:gd name="T9" fmla="*/ 47 h 1278"/>
                <a:gd name="T10" fmla="*/ 9 w 1946"/>
                <a:gd name="T11" fmla="*/ 42 h 1278"/>
                <a:gd name="T12" fmla="*/ 9 w 1946"/>
                <a:gd name="T13" fmla="*/ 37 h 1278"/>
                <a:gd name="T14" fmla="*/ 10 w 1946"/>
                <a:gd name="T15" fmla="*/ 32 h 1278"/>
                <a:gd name="T16" fmla="*/ 10 w 1946"/>
                <a:gd name="T17" fmla="*/ 27 h 1278"/>
                <a:gd name="T18" fmla="*/ 10 w 1946"/>
                <a:gd name="T19" fmla="*/ 22 h 1278"/>
                <a:gd name="T20" fmla="*/ 10 w 1946"/>
                <a:gd name="T21" fmla="*/ 17 h 1278"/>
                <a:gd name="T22" fmla="*/ 10 w 1946"/>
                <a:gd name="T23" fmla="*/ 14 h 1278"/>
                <a:gd name="T24" fmla="*/ 10 w 1946"/>
                <a:gd name="T25" fmla="*/ 10 h 1278"/>
                <a:gd name="T26" fmla="*/ 11 w 1946"/>
                <a:gd name="T27" fmla="*/ 8 h 1278"/>
                <a:gd name="T28" fmla="*/ 11 w 1946"/>
                <a:gd name="T29" fmla="*/ 4 h 1278"/>
                <a:gd name="T30" fmla="*/ 11 w 1946"/>
                <a:gd name="T31" fmla="*/ 3 h 1278"/>
                <a:gd name="T32" fmla="*/ 11 w 1946"/>
                <a:gd name="T33" fmla="*/ 3 h 1278"/>
                <a:gd name="T34" fmla="*/ 12 w 1946"/>
                <a:gd name="T35" fmla="*/ 0 h 1278"/>
                <a:gd name="T36" fmla="*/ 12 w 1946"/>
                <a:gd name="T37" fmla="*/ 0 h 1278"/>
                <a:gd name="T38" fmla="*/ 12 w 1946"/>
                <a:gd name="T39" fmla="*/ 0 h 1278"/>
                <a:gd name="T40" fmla="*/ 13 w 1946"/>
                <a:gd name="T41" fmla="*/ 3 h 1278"/>
                <a:gd name="T42" fmla="*/ 13 w 1946"/>
                <a:gd name="T43" fmla="*/ 3 h 1278"/>
                <a:gd name="T44" fmla="*/ 13 w 1946"/>
                <a:gd name="T45" fmla="*/ 4 h 1278"/>
                <a:gd name="T46" fmla="*/ 13 w 1946"/>
                <a:gd name="T47" fmla="*/ 8 h 1278"/>
                <a:gd name="T48" fmla="*/ 14 w 1946"/>
                <a:gd name="T49" fmla="*/ 10 h 1278"/>
                <a:gd name="T50" fmla="*/ 14 w 1946"/>
                <a:gd name="T51" fmla="*/ 14 h 1278"/>
                <a:gd name="T52" fmla="*/ 14 w 1946"/>
                <a:gd name="T53" fmla="*/ 17 h 1278"/>
                <a:gd name="T54" fmla="*/ 14 w 1946"/>
                <a:gd name="T55" fmla="*/ 22 h 1278"/>
                <a:gd name="T56" fmla="*/ 14 w 1946"/>
                <a:gd name="T57" fmla="*/ 27 h 1278"/>
                <a:gd name="T58" fmla="*/ 14 w 1946"/>
                <a:gd name="T59" fmla="*/ 32 h 1278"/>
                <a:gd name="T60" fmla="*/ 14 w 1946"/>
                <a:gd name="T61" fmla="*/ 37 h 1278"/>
                <a:gd name="T62" fmla="*/ 15 w 1946"/>
                <a:gd name="T63" fmla="*/ 42 h 1278"/>
                <a:gd name="T64" fmla="*/ 15 w 1946"/>
                <a:gd name="T65" fmla="*/ 47 h 1278"/>
                <a:gd name="T66" fmla="*/ 15 w 1946"/>
                <a:gd name="T67" fmla="*/ 54 h 1278"/>
                <a:gd name="T68" fmla="*/ 15 w 1946"/>
                <a:gd name="T69" fmla="*/ 59 h 1278"/>
                <a:gd name="T70" fmla="*/ 24 w 1946"/>
                <a:gd name="T71" fmla="*/ 59 h 1278"/>
                <a:gd name="T72" fmla="*/ 24 w 1946"/>
                <a:gd name="T73" fmla="*/ 737 h 1278"/>
                <a:gd name="T74" fmla="*/ 0 w 1946"/>
                <a:gd name="T75" fmla="*/ 737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692" name="Rectangle 319"/>
            <p:cNvSpPr>
              <a:spLocks noChangeArrowheads="1"/>
            </p:cNvSpPr>
            <p:nvPr/>
          </p:nvSpPr>
          <p:spPr bwMode="auto">
            <a:xfrm>
              <a:off x="5188" y="3087"/>
              <a:ext cx="42" cy="3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93" name="Rectangle 320"/>
            <p:cNvSpPr>
              <a:spLocks noChangeArrowheads="1"/>
            </p:cNvSpPr>
            <p:nvPr/>
          </p:nvSpPr>
          <p:spPr bwMode="auto">
            <a:xfrm>
              <a:off x="5168" y="3134"/>
              <a:ext cx="40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94" name="Rectangle 321"/>
            <p:cNvSpPr>
              <a:spLocks noChangeArrowheads="1"/>
            </p:cNvSpPr>
            <p:nvPr/>
          </p:nvSpPr>
          <p:spPr bwMode="auto">
            <a:xfrm>
              <a:off x="5306" y="3034"/>
              <a:ext cx="42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95" name="Rectangle 322"/>
            <p:cNvSpPr>
              <a:spLocks noChangeArrowheads="1"/>
            </p:cNvSpPr>
            <p:nvPr/>
          </p:nvSpPr>
          <p:spPr bwMode="auto">
            <a:xfrm>
              <a:off x="5286" y="3087"/>
              <a:ext cx="40" cy="3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96" name="Rectangle 323"/>
            <p:cNvSpPr>
              <a:spLocks noChangeArrowheads="1"/>
            </p:cNvSpPr>
            <p:nvPr/>
          </p:nvSpPr>
          <p:spPr bwMode="auto">
            <a:xfrm>
              <a:off x="5286" y="2987"/>
              <a:ext cx="40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97" name="Rectangle 324"/>
            <p:cNvSpPr>
              <a:spLocks noChangeArrowheads="1"/>
            </p:cNvSpPr>
            <p:nvPr/>
          </p:nvSpPr>
          <p:spPr bwMode="auto">
            <a:xfrm>
              <a:off x="4773" y="3076"/>
              <a:ext cx="40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98" name="Rectangle 325"/>
            <p:cNvSpPr>
              <a:spLocks noChangeArrowheads="1"/>
            </p:cNvSpPr>
            <p:nvPr/>
          </p:nvSpPr>
          <p:spPr bwMode="auto">
            <a:xfrm>
              <a:off x="4773" y="3024"/>
              <a:ext cx="18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99" name="Rectangle 326"/>
            <p:cNvSpPr>
              <a:spLocks noChangeArrowheads="1"/>
            </p:cNvSpPr>
            <p:nvPr/>
          </p:nvSpPr>
          <p:spPr bwMode="auto">
            <a:xfrm>
              <a:off x="4773" y="3123"/>
              <a:ext cx="18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00" name="Rectangle 327"/>
            <p:cNvSpPr>
              <a:spLocks noChangeArrowheads="1"/>
            </p:cNvSpPr>
            <p:nvPr/>
          </p:nvSpPr>
          <p:spPr bwMode="auto">
            <a:xfrm>
              <a:off x="4946" y="3076"/>
              <a:ext cx="40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01" name="Rectangle 328"/>
            <p:cNvSpPr>
              <a:spLocks noChangeArrowheads="1"/>
            </p:cNvSpPr>
            <p:nvPr/>
          </p:nvSpPr>
          <p:spPr bwMode="auto">
            <a:xfrm>
              <a:off x="4924" y="3123"/>
              <a:ext cx="40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02" name="Rectangle 329"/>
            <p:cNvSpPr>
              <a:spLocks noChangeArrowheads="1"/>
            </p:cNvSpPr>
            <p:nvPr/>
          </p:nvSpPr>
          <p:spPr bwMode="auto">
            <a:xfrm>
              <a:off x="4773" y="3453"/>
              <a:ext cx="40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03" name="Rectangle 330"/>
            <p:cNvSpPr>
              <a:spLocks noChangeArrowheads="1"/>
            </p:cNvSpPr>
            <p:nvPr/>
          </p:nvSpPr>
          <p:spPr bwMode="auto">
            <a:xfrm>
              <a:off x="4773" y="3406"/>
              <a:ext cx="18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04" name="Rectangle 331"/>
            <p:cNvSpPr>
              <a:spLocks noChangeArrowheads="1"/>
            </p:cNvSpPr>
            <p:nvPr/>
          </p:nvSpPr>
          <p:spPr bwMode="auto">
            <a:xfrm>
              <a:off x="4773" y="3505"/>
              <a:ext cx="18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05" name="Rectangle 332"/>
            <p:cNvSpPr>
              <a:spLocks noChangeArrowheads="1"/>
            </p:cNvSpPr>
            <p:nvPr/>
          </p:nvSpPr>
          <p:spPr bwMode="auto">
            <a:xfrm>
              <a:off x="4946" y="3453"/>
              <a:ext cx="40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06" name="Rectangle 333"/>
            <p:cNvSpPr>
              <a:spLocks noChangeArrowheads="1"/>
            </p:cNvSpPr>
            <p:nvPr/>
          </p:nvSpPr>
          <p:spPr bwMode="auto">
            <a:xfrm>
              <a:off x="4924" y="3505"/>
              <a:ext cx="40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611" name="Freeform 334"/>
            <p:cNvSpPr>
              <a:spLocks/>
            </p:cNvSpPr>
            <p:nvPr/>
          </p:nvSpPr>
          <p:spPr bwMode="auto">
            <a:xfrm>
              <a:off x="5024" y="3075"/>
              <a:ext cx="143" cy="91"/>
            </a:xfrm>
            <a:custGeom>
              <a:avLst/>
              <a:gdLst>
                <a:gd name="T0" fmla="*/ 5 w 440"/>
                <a:gd name="T1" fmla="*/ 59 h 102"/>
                <a:gd name="T2" fmla="*/ 5 w 440"/>
                <a:gd name="T3" fmla="*/ 53 h 102"/>
                <a:gd name="T4" fmla="*/ 5 w 440"/>
                <a:gd name="T5" fmla="*/ 48 h 102"/>
                <a:gd name="T6" fmla="*/ 5 w 440"/>
                <a:gd name="T7" fmla="*/ 42 h 102"/>
                <a:gd name="T8" fmla="*/ 5 w 440"/>
                <a:gd name="T9" fmla="*/ 38 h 102"/>
                <a:gd name="T10" fmla="*/ 5 w 440"/>
                <a:gd name="T11" fmla="*/ 32 h 102"/>
                <a:gd name="T12" fmla="*/ 5 w 440"/>
                <a:gd name="T13" fmla="*/ 27 h 102"/>
                <a:gd name="T14" fmla="*/ 5 w 440"/>
                <a:gd name="T15" fmla="*/ 22 h 102"/>
                <a:gd name="T16" fmla="*/ 5 w 440"/>
                <a:gd name="T17" fmla="*/ 17 h 102"/>
                <a:gd name="T18" fmla="*/ 4 w 440"/>
                <a:gd name="T19" fmla="*/ 14 h 102"/>
                <a:gd name="T20" fmla="*/ 4 w 440"/>
                <a:gd name="T21" fmla="*/ 10 h 102"/>
                <a:gd name="T22" fmla="*/ 4 w 440"/>
                <a:gd name="T23" fmla="*/ 8 h 102"/>
                <a:gd name="T24" fmla="*/ 4 w 440"/>
                <a:gd name="T25" fmla="*/ 4 h 102"/>
                <a:gd name="T26" fmla="*/ 4 w 440"/>
                <a:gd name="T27" fmla="*/ 3 h 102"/>
                <a:gd name="T28" fmla="*/ 3 w 440"/>
                <a:gd name="T29" fmla="*/ 3 h 102"/>
                <a:gd name="T30" fmla="*/ 3 w 440"/>
                <a:gd name="T31" fmla="*/ 0 h 102"/>
                <a:gd name="T32" fmla="*/ 3 w 440"/>
                <a:gd name="T33" fmla="*/ 0 h 102"/>
                <a:gd name="T34" fmla="*/ 2 w 440"/>
                <a:gd name="T35" fmla="*/ 0 h 102"/>
                <a:gd name="T36" fmla="*/ 2 w 440"/>
                <a:gd name="T37" fmla="*/ 3 h 102"/>
                <a:gd name="T38" fmla="*/ 2 w 440"/>
                <a:gd name="T39" fmla="*/ 3 h 102"/>
                <a:gd name="T40" fmla="*/ 2 w 440"/>
                <a:gd name="T41" fmla="*/ 4 h 102"/>
                <a:gd name="T42" fmla="*/ 1 w 440"/>
                <a:gd name="T43" fmla="*/ 8 h 102"/>
                <a:gd name="T44" fmla="*/ 1 w 440"/>
                <a:gd name="T45" fmla="*/ 10 h 102"/>
                <a:gd name="T46" fmla="*/ 1 w 440"/>
                <a:gd name="T47" fmla="*/ 14 h 102"/>
                <a:gd name="T48" fmla="*/ 1 w 440"/>
                <a:gd name="T49" fmla="*/ 17 h 102"/>
                <a:gd name="T50" fmla="*/ 1 w 440"/>
                <a:gd name="T51" fmla="*/ 22 h 102"/>
                <a:gd name="T52" fmla="*/ 0 w 440"/>
                <a:gd name="T53" fmla="*/ 27 h 102"/>
                <a:gd name="T54" fmla="*/ 0 w 440"/>
                <a:gd name="T55" fmla="*/ 32 h 102"/>
                <a:gd name="T56" fmla="*/ 0 w 440"/>
                <a:gd name="T57" fmla="*/ 38 h 102"/>
                <a:gd name="T58" fmla="*/ 0 w 440"/>
                <a:gd name="T59" fmla="*/ 42 h 102"/>
                <a:gd name="T60" fmla="*/ 0 w 440"/>
                <a:gd name="T61" fmla="*/ 48 h 102"/>
                <a:gd name="T62" fmla="*/ 0 w 440"/>
                <a:gd name="T63" fmla="*/ 53 h 102"/>
                <a:gd name="T64" fmla="*/ 0 w 440"/>
                <a:gd name="T65" fmla="*/ 59 h 102"/>
                <a:gd name="T66" fmla="*/ 5 w 440"/>
                <a:gd name="T67" fmla="*/ 59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12" name="Freeform 335"/>
            <p:cNvSpPr>
              <a:spLocks/>
            </p:cNvSpPr>
            <p:nvPr/>
          </p:nvSpPr>
          <p:spPr bwMode="auto">
            <a:xfrm>
              <a:off x="4791" y="2506"/>
              <a:ext cx="616" cy="148"/>
            </a:xfrm>
            <a:custGeom>
              <a:avLst/>
              <a:gdLst>
                <a:gd name="T0" fmla="*/ 11 w 1847"/>
                <a:gd name="T1" fmla="*/ 38 h 168"/>
                <a:gd name="T2" fmla="*/ 11 w 1847"/>
                <a:gd name="T3" fmla="*/ 40 h 168"/>
                <a:gd name="T4" fmla="*/ 10 w 1847"/>
                <a:gd name="T5" fmla="*/ 46 h 168"/>
                <a:gd name="T6" fmla="*/ 10 w 1847"/>
                <a:gd name="T7" fmla="*/ 52 h 168"/>
                <a:gd name="T8" fmla="*/ 9 w 1847"/>
                <a:gd name="T9" fmla="*/ 60 h 168"/>
                <a:gd name="T10" fmla="*/ 9 w 1847"/>
                <a:gd name="T11" fmla="*/ 71 h 168"/>
                <a:gd name="T12" fmla="*/ 9 w 1847"/>
                <a:gd name="T13" fmla="*/ 80 h 168"/>
                <a:gd name="T14" fmla="*/ 9 w 1847"/>
                <a:gd name="T15" fmla="*/ 93 h 168"/>
                <a:gd name="T16" fmla="*/ 0 w 1847"/>
                <a:gd name="T17" fmla="*/ 99 h 168"/>
                <a:gd name="T18" fmla="*/ 0 w 1847"/>
                <a:gd name="T19" fmla="*/ 67 h 168"/>
                <a:gd name="T20" fmla="*/ 1 w 1847"/>
                <a:gd name="T21" fmla="*/ 67 h 168"/>
                <a:gd name="T22" fmla="*/ 2 w 1847"/>
                <a:gd name="T23" fmla="*/ 67 h 168"/>
                <a:gd name="T24" fmla="*/ 3 w 1847"/>
                <a:gd name="T25" fmla="*/ 67 h 168"/>
                <a:gd name="T26" fmla="*/ 5 w 1847"/>
                <a:gd name="T27" fmla="*/ 67 h 168"/>
                <a:gd name="T28" fmla="*/ 6 w 1847"/>
                <a:gd name="T29" fmla="*/ 67 h 168"/>
                <a:gd name="T30" fmla="*/ 7 w 1847"/>
                <a:gd name="T31" fmla="*/ 67 h 168"/>
                <a:gd name="T32" fmla="*/ 8 w 1847"/>
                <a:gd name="T33" fmla="*/ 67 h 168"/>
                <a:gd name="T34" fmla="*/ 8 w 1847"/>
                <a:gd name="T35" fmla="*/ 61 h 168"/>
                <a:gd name="T36" fmla="*/ 8 w 1847"/>
                <a:gd name="T37" fmla="*/ 49 h 168"/>
                <a:gd name="T38" fmla="*/ 9 w 1847"/>
                <a:gd name="T39" fmla="*/ 36 h 168"/>
                <a:gd name="T40" fmla="*/ 9 w 1847"/>
                <a:gd name="T41" fmla="*/ 25 h 168"/>
                <a:gd name="T42" fmla="*/ 10 w 1847"/>
                <a:gd name="T43" fmla="*/ 16 h 168"/>
                <a:gd name="T44" fmla="*/ 10 w 1847"/>
                <a:gd name="T45" fmla="*/ 8 h 168"/>
                <a:gd name="T46" fmla="*/ 11 w 1847"/>
                <a:gd name="T47" fmla="*/ 4 h 168"/>
                <a:gd name="T48" fmla="*/ 11 w 1847"/>
                <a:gd name="T49" fmla="*/ 1 h 168"/>
                <a:gd name="T50" fmla="*/ 12 w 1847"/>
                <a:gd name="T51" fmla="*/ 1 h 168"/>
                <a:gd name="T52" fmla="*/ 12 w 1847"/>
                <a:gd name="T53" fmla="*/ 4 h 168"/>
                <a:gd name="T54" fmla="*/ 13 w 1847"/>
                <a:gd name="T55" fmla="*/ 8 h 168"/>
                <a:gd name="T56" fmla="*/ 13 w 1847"/>
                <a:gd name="T57" fmla="*/ 16 h 168"/>
                <a:gd name="T58" fmla="*/ 14 w 1847"/>
                <a:gd name="T59" fmla="*/ 25 h 168"/>
                <a:gd name="T60" fmla="*/ 14 w 1847"/>
                <a:gd name="T61" fmla="*/ 36 h 168"/>
                <a:gd name="T62" fmla="*/ 14 w 1847"/>
                <a:gd name="T63" fmla="*/ 49 h 168"/>
                <a:gd name="T64" fmla="*/ 15 w 1847"/>
                <a:gd name="T65" fmla="*/ 61 h 168"/>
                <a:gd name="T66" fmla="*/ 15 w 1847"/>
                <a:gd name="T67" fmla="*/ 67 h 168"/>
                <a:gd name="T68" fmla="*/ 16 w 1847"/>
                <a:gd name="T69" fmla="*/ 67 h 168"/>
                <a:gd name="T70" fmla="*/ 17 w 1847"/>
                <a:gd name="T71" fmla="*/ 67 h 168"/>
                <a:gd name="T72" fmla="*/ 18 w 1847"/>
                <a:gd name="T73" fmla="*/ 67 h 168"/>
                <a:gd name="T74" fmla="*/ 20 w 1847"/>
                <a:gd name="T75" fmla="*/ 67 h 168"/>
                <a:gd name="T76" fmla="*/ 21 w 1847"/>
                <a:gd name="T77" fmla="*/ 67 h 168"/>
                <a:gd name="T78" fmla="*/ 22 w 1847"/>
                <a:gd name="T79" fmla="*/ 67 h 168"/>
                <a:gd name="T80" fmla="*/ 23 w 1847"/>
                <a:gd name="T81" fmla="*/ 67 h 168"/>
                <a:gd name="T82" fmla="*/ 23 w 1847"/>
                <a:gd name="T83" fmla="*/ 99 h 168"/>
                <a:gd name="T84" fmla="*/ 14 w 1847"/>
                <a:gd name="T85" fmla="*/ 93 h 168"/>
                <a:gd name="T86" fmla="*/ 14 w 1847"/>
                <a:gd name="T87" fmla="*/ 80 h 168"/>
                <a:gd name="T88" fmla="*/ 14 w 1847"/>
                <a:gd name="T89" fmla="*/ 71 h 168"/>
                <a:gd name="T90" fmla="*/ 13 w 1847"/>
                <a:gd name="T91" fmla="*/ 60 h 168"/>
                <a:gd name="T92" fmla="*/ 13 w 1847"/>
                <a:gd name="T93" fmla="*/ 52 h 168"/>
                <a:gd name="T94" fmla="*/ 13 w 1847"/>
                <a:gd name="T95" fmla="*/ 46 h 168"/>
                <a:gd name="T96" fmla="*/ 12 w 1847"/>
                <a:gd name="T97" fmla="*/ 40 h 168"/>
                <a:gd name="T98" fmla="*/ 12 w 1847"/>
                <a:gd name="T99" fmla="*/ 38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709" name="Rectangle 336"/>
            <p:cNvSpPr>
              <a:spLocks noChangeArrowheads="1"/>
            </p:cNvSpPr>
            <p:nvPr/>
          </p:nvSpPr>
          <p:spPr bwMode="auto">
            <a:xfrm>
              <a:off x="5404" y="2595"/>
              <a:ext cx="29" cy="120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10" name="Rectangle 337"/>
            <p:cNvSpPr>
              <a:spLocks noChangeArrowheads="1"/>
            </p:cNvSpPr>
            <p:nvPr/>
          </p:nvSpPr>
          <p:spPr bwMode="auto">
            <a:xfrm>
              <a:off x="4759" y="2595"/>
              <a:ext cx="30" cy="120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11" name="Rectangle 338"/>
            <p:cNvSpPr>
              <a:spLocks noChangeArrowheads="1"/>
            </p:cNvSpPr>
            <p:nvPr/>
          </p:nvSpPr>
          <p:spPr bwMode="auto">
            <a:xfrm>
              <a:off x="5026" y="3165"/>
              <a:ext cx="142" cy="330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12" name="Rectangle 339"/>
            <p:cNvSpPr>
              <a:spLocks noChangeArrowheads="1"/>
            </p:cNvSpPr>
            <p:nvPr/>
          </p:nvSpPr>
          <p:spPr bwMode="auto">
            <a:xfrm>
              <a:off x="5026" y="3495"/>
              <a:ext cx="142" cy="1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13" name="Rectangle 340"/>
            <p:cNvSpPr>
              <a:spLocks noChangeArrowheads="1"/>
            </p:cNvSpPr>
            <p:nvPr/>
          </p:nvSpPr>
          <p:spPr bwMode="auto">
            <a:xfrm>
              <a:off x="5026" y="3558"/>
              <a:ext cx="142" cy="15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14" name="Rectangle 341"/>
            <p:cNvSpPr>
              <a:spLocks noChangeArrowheads="1"/>
            </p:cNvSpPr>
            <p:nvPr/>
          </p:nvSpPr>
          <p:spPr bwMode="auto">
            <a:xfrm>
              <a:off x="5026" y="3615"/>
              <a:ext cx="142" cy="1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15" name="Rectangle 342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16" name="Rectangle 343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17" name="Rectangle 344"/>
            <p:cNvSpPr>
              <a:spLocks noChangeArrowheads="1"/>
            </p:cNvSpPr>
            <p:nvPr/>
          </p:nvSpPr>
          <p:spPr bwMode="auto">
            <a:xfrm>
              <a:off x="5032" y="3186"/>
              <a:ext cx="62" cy="309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18" name="Rectangle 345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19" name="Rectangle 346"/>
            <p:cNvSpPr>
              <a:spLocks noChangeArrowheads="1"/>
            </p:cNvSpPr>
            <p:nvPr/>
          </p:nvSpPr>
          <p:spPr bwMode="auto">
            <a:xfrm>
              <a:off x="5168" y="3422"/>
              <a:ext cx="34" cy="25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20" name="Rectangle 347"/>
            <p:cNvSpPr>
              <a:spLocks noChangeArrowheads="1"/>
            </p:cNvSpPr>
            <p:nvPr/>
          </p:nvSpPr>
          <p:spPr bwMode="auto">
            <a:xfrm>
              <a:off x="4992" y="3422"/>
              <a:ext cx="34" cy="25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21" name="Rectangle 348"/>
            <p:cNvSpPr>
              <a:spLocks noChangeArrowheads="1"/>
            </p:cNvSpPr>
            <p:nvPr/>
          </p:nvSpPr>
          <p:spPr bwMode="auto">
            <a:xfrm>
              <a:off x="5026" y="3511"/>
              <a:ext cx="142" cy="47"/>
            </a:xfrm>
            <a:prstGeom prst="rect">
              <a:avLst/>
            </a:pr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22" name="Rectangle 349"/>
            <p:cNvSpPr>
              <a:spLocks noChangeArrowheads="1"/>
            </p:cNvSpPr>
            <p:nvPr/>
          </p:nvSpPr>
          <p:spPr bwMode="auto">
            <a:xfrm>
              <a:off x="5026" y="3573"/>
              <a:ext cx="142" cy="42"/>
            </a:xfrm>
            <a:prstGeom prst="rect">
              <a:avLst/>
            </a:pr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23" name="Rectangle 350"/>
            <p:cNvSpPr>
              <a:spLocks noChangeArrowheads="1"/>
            </p:cNvSpPr>
            <p:nvPr/>
          </p:nvSpPr>
          <p:spPr bwMode="auto">
            <a:xfrm>
              <a:off x="5026" y="3631"/>
              <a:ext cx="142" cy="47"/>
            </a:xfrm>
            <a:prstGeom prst="rect">
              <a:avLst/>
            </a:pr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24" name="Rectangle 351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25" name="Rectangle 352"/>
            <p:cNvSpPr>
              <a:spLocks noChangeArrowheads="1"/>
            </p:cNvSpPr>
            <p:nvPr/>
          </p:nvSpPr>
          <p:spPr bwMode="auto">
            <a:xfrm>
              <a:off x="5032" y="3369"/>
              <a:ext cx="62" cy="2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26" name="Rectangle 353"/>
            <p:cNvSpPr>
              <a:spLocks noChangeArrowheads="1"/>
            </p:cNvSpPr>
            <p:nvPr/>
          </p:nvSpPr>
          <p:spPr bwMode="auto">
            <a:xfrm>
              <a:off x="5100" y="3312"/>
              <a:ext cx="14" cy="52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27" name="Rectangle 354"/>
            <p:cNvSpPr>
              <a:spLocks noChangeArrowheads="1"/>
            </p:cNvSpPr>
            <p:nvPr/>
          </p:nvSpPr>
          <p:spPr bwMode="auto">
            <a:xfrm>
              <a:off x="5080" y="3312"/>
              <a:ext cx="14" cy="52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28" name="Rectangle 355"/>
            <p:cNvSpPr>
              <a:spLocks noChangeArrowheads="1"/>
            </p:cNvSpPr>
            <p:nvPr/>
          </p:nvSpPr>
          <p:spPr bwMode="auto">
            <a:xfrm>
              <a:off x="5100" y="3395"/>
              <a:ext cx="60" cy="2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29" name="Rectangle 356"/>
            <p:cNvSpPr>
              <a:spLocks noChangeArrowheads="1"/>
            </p:cNvSpPr>
            <p:nvPr/>
          </p:nvSpPr>
          <p:spPr bwMode="auto">
            <a:xfrm>
              <a:off x="5032" y="3395"/>
              <a:ext cx="62" cy="2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30" name="Rectangle 357"/>
            <p:cNvSpPr>
              <a:spLocks noChangeArrowheads="1"/>
            </p:cNvSpPr>
            <p:nvPr/>
          </p:nvSpPr>
          <p:spPr bwMode="auto">
            <a:xfrm>
              <a:off x="5168" y="3552"/>
              <a:ext cx="34" cy="27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31" name="Rectangle 358"/>
            <p:cNvSpPr>
              <a:spLocks noChangeArrowheads="1"/>
            </p:cNvSpPr>
            <p:nvPr/>
          </p:nvSpPr>
          <p:spPr bwMode="auto">
            <a:xfrm>
              <a:off x="4992" y="3552"/>
              <a:ext cx="34" cy="27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32" name="Rectangle 359"/>
            <p:cNvSpPr>
              <a:spLocks noChangeArrowheads="1"/>
            </p:cNvSpPr>
            <p:nvPr/>
          </p:nvSpPr>
          <p:spPr bwMode="auto">
            <a:xfrm>
              <a:off x="5334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33" name="Rectangle 360"/>
            <p:cNvSpPr>
              <a:spLocks noChangeArrowheads="1"/>
            </p:cNvSpPr>
            <p:nvPr/>
          </p:nvSpPr>
          <p:spPr bwMode="auto">
            <a:xfrm>
              <a:off x="5228" y="3165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34" name="Rectangle 361"/>
            <p:cNvSpPr>
              <a:spLocks noChangeArrowheads="1"/>
            </p:cNvSpPr>
            <p:nvPr/>
          </p:nvSpPr>
          <p:spPr bwMode="auto">
            <a:xfrm>
              <a:off x="4912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35" name="Rectangle 362"/>
            <p:cNvSpPr>
              <a:spLocks noChangeArrowheads="1"/>
            </p:cNvSpPr>
            <p:nvPr/>
          </p:nvSpPr>
          <p:spPr bwMode="auto">
            <a:xfrm>
              <a:off x="5122" y="2747"/>
              <a:ext cx="54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36" name="Rectangle 363"/>
            <p:cNvSpPr>
              <a:spLocks noChangeArrowheads="1"/>
            </p:cNvSpPr>
            <p:nvPr/>
          </p:nvSpPr>
          <p:spPr bwMode="auto">
            <a:xfrm>
              <a:off x="5228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37" name="Rectangle 364"/>
            <p:cNvSpPr>
              <a:spLocks noChangeArrowheads="1"/>
            </p:cNvSpPr>
            <p:nvPr/>
          </p:nvSpPr>
          <p:spPr bwMode="auto">
            <a:xfrm>
              <a:off x="5334" y="3165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38" name="Rectangle 365"/>
            <p:cNvSpPr>
              <a:spLocks noChangeArrowheads="1"/>
            </p:cNvSpPr>
            <p:nvPr/>
          </p:nvSpPr>
          <p:spPr bwMode="auto">
            <a:xfrm>
              <a:off x="5018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39" name="Rectangle 366"/>
            <p:cNvSpPr>
              <a:spLocks noChangeArrowheads="1"/>
            </p:cNvSpPr>
            <p:nvPr/>
          </p:nvSpPr>
          <p:spPr bwMode="auto">
            <a:xfrm>
              <a:off x="4809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40" name="Rectangle 367"/>
            <p:cNvSpPr>
              <a:spLocks noChangeArrowheads="1"/>
            </p:cNvSpPr>
            <p:nvPr/>
          </p:nvSpPr>
          <p:spPr bwMode="auto">
            <a:xfrm>
              <a:off x="4912" y="3165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41" name="Rectangle 368"/>
            <p:cNvSpPr>
              <a:spLocks noChangeArrowheads="1"/>
            </p:cNvSpPr>
            <p:nvPr/>
          </p:nvSpPr>
          <p:spPr bwMode="auto">
            <a:xfrm>
              <a:off x="4809" y="3165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646" name="Freeform 369"/>
            <p:cNvSpPr>
              <a:spLocks/>
            </p:cNvSpPr>
            <p:nvPr/>
          </p:nvSpPr>
          <p:spPr bwMode="auto">
            <a:xfrm>
              <a:off x="5115" y="2722"/>
              <a:ext cx="69" cy="319"/>
            </a:xfrm>
            <a:custGeom>
              <a:avLst/>
              <a:gdLst>
                <a:gd name="T0" fmla="*/ 2 w 217"/>
                <a:gd name="T1" fmla="*/ 123 h 373"/>
                <a:gd name="T2" fmla="*/ 0 w 217"/>
                <a:gd name="T3" fmla="*/ 123 h 373"/>
                <a:gd name="T4" fmla="*/ 0 w 217"/>
                <a:gd name="T5" fmla="*/ 196 h 373"/>
                <a:gd name="T6" fmla="*/ 2 w 217"/>
                <a:gd name="T7" fmla="*/ 196 h 373"/>
                <a:gd name="T8" fmla="*/ 3 w 217"/>
                <a:gd name="T9" fmla="*/ 212 h 373"/>
                <a:gd name="T10" fmla="*/ 0 w 217"/>
                <a:gd name="T11" fmla="*/ 212 h 373"/>
                <a:gd name="T12" fmla="*/ 0 w 217"/>
                <a:gd name="T13" fmla="*/ 0 h 373"/>
                <a:gd name="T14" fmla="*/ 3 w 217"/>
                <a:gd name="T15" fmla="*/ 0 h 373"/>
                <a:gd name="T16" fmla="*/ 2 w 217"/>
                <a:gd name="T17" fmla="*/ 17 h 373"/>
                <a:gd name="T18" fmla="*/ 0 w 217"/>
                <a:gd name="T19" fmla="*/ 17 h 373"/>
                <a:gd name="T20" fmla="*/ 0 w 217"/>
                <a:gd name="T21" fmla="*/ 97 h 373"/>
                <a:gd name="T22" fmla="*/ 2 w 217"/>
                <a:gd name="T23" fmla="*/ 97 h 373"/>
                <a:gd name="T24" fmla="*/ 2 w 217"/>
                <a:gd name="T25" fmla="*/ 1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47" name="Freeform 370"/>
            <p:cNvSpPr>
              <a:spLocks/>
            </p:cNvSpPr>
            <p:nvPr/>
          </p:nvSpPr>
          <p:spPr bwMode="auto">
            <a:xfrm>
              <a:off x="5178" y="2722"/>
              <a:ext cx="5" cy="319"/>
            </a:xfrm>
            <a:custGeom>
              <a:avLst/>
              <a:gdLst>
                <a:gd name="T0" fmla="*/ 0 w 29"/>
                <a:gd name="T1" fmla="*/ 17 h 373"/>
                <a:gd name="T2" fmla="*/ 0 w 29"/>
                <a:gd name="T3" fmla="*/ 196 h 373"/>
                <a:gd name="T4" fmla="*/ 0 w 29"/>
                <a:gd name="T5" fmla="*/ 212 h 373"/>
                <a:gd name="T6" fmla="*/ 0 w 29"/>
                <a:gd name="T7" fmla="*/ 0 h 373"/>
                <a:gd name="T8" fmla="*/ 0 w 29"/>
                <a:gd name="T9" fmla="*/ 17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48" name="Freeform 371"/>
            <p:cNvSpPr>
              <a:spLocks/>
            </p:cNvSpPr>
            <p:nvPr/>
          </p:nvSpPr>
          <p:spPr bwMode="auto">
            <a:xfrm>
              <a:off x="5215" y="2722"/>
              <a:ext cx="74" cy="319"/>
            </a:xfrm>
            <a:custGeom>
              <a:avLst/>
              <a:gdLst>
                <a:gd name="T0" fmla="*/ 2 w 216"/>
                <a:gd name="T1" fmla="*/ 123 h 373"/>
                <a:gd name="T2" fmla="*/ 0 w 216"/>
                <a:gd name="T3" fmla="*/ 123 h 373"/>
                <a:gd name="T4" fmla="*/ 0 w 216"/>
                <a:gd name="T5" fmla="*/ 196 h 373"/>
                <a:gd name="T6" fmla="*/ 2 w 216"/>
                <a:gd name="T7" fmla="*/ 196 h 373"/>
                <a:gd name="T8" fmla="*/ 3 w 216"/>
                <a:gd name="T9" fmla="*/ 212 h 373"/>
                <a:gd name="T10" fmla="*/ 0 w 216"/>
                <a:gd name="T11" fmla="*/ 212 h 373"/>
                <a:gd name="T12" fmla="*/ 0 w 216"/>
                <a:gd name="T13" fmla="*/ 0 h 373"/>
                <a:gd name="T14" fmla="*/ 3 w 216"/>
                <a:gd name="T15" fmla="*/ 0 h 373"/>
                <a:gd name="T16" fmla="*/ 2 w 216"/>
                <a:gd name="T17" fmla="*/ 17 h 373"/>
                <a:gd name="T18" fmla="*/ 0 w 216"/>
                <a:gd name="T19" fmla="*/ 17 h 373"/>
                <a:gd name="T20" fmla="*/ 0 w 216"/>
                <a:gd name="T21" fmla="*/ 97 h 373"/>
                <a:gd name="T22" fmla="*/ 2 w 216"/>
                <a:gd name="T23" fmla="*/ 97 h 373"/>
                <a:gd name="T24" fmla="*/ 2 w 216"/>
                <a:gd name="T25" fmla="*/ 1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49" name="Freeform 372"/>
            <p:cNvSpPr>
              <a:spLocks/>
            </p:cNvSpPr>
            <p:nvPr/>
          </p:nvSpPr>
          <p:spPr bwMode="auto">
            <a:xfrm>
              <a:off x="5279" y="2722"/>
              <a:ext cx="11" cy="319"/>
            </a:xfrm>
            <a:custGeom>
              <a:avLst/>
              <a:gdLst>
                <a:gd name="T0" fmla="*/ 0 w 29"/>
                <a:gd name="T1" fmla="*/ 17 h 373"/>
                <a:gd name="T2" fmla="*/ 0 w 29"/>
                <a:gd name="T3" fmla="*/ 196 h 373"/>
                <a:gd name="T4" fmla="*/ 0 w 29"/>
                <a:gd name="T5" fmla="*/ 212 h 373"/>
                <a:gd name="T6" fmla="*/ 0 w 29"/>
                <a:gd name="T7" fmla="*/ 0 h 373"/>
                <a:gd name="T8" fmla="*/ 0 w 29"/>
                <a:gd name="T9" fmla="*/ 17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50" name="Freeform 373"/>
            <p:cNvSpPr>
              <a:spLocks/>
            </p:cNvSpPr>
            <p:nvPr/>
          </p:nvSpPr>
          <p:spPr bwMode="auto">
            <a:xfrm>
              <a:off x="5322" y="2722"/>
              <a:ext cx="74" cy="319"/>
            </a:xfrm>
            <a:custGeom>
              <a:avLst/>
              <a:gdLst>
                <a:gd name="T0" fmla="*/ 2 w 217"/>
                <a:gd name="T1" fmla="*/ 123 h 373"/>
                <a:gd name="T2" fmla="*/ 0 w 217"/>
                <a:gd name="T3" fmla="*/ 123 h 373"/>
                <a:gd name="T4" fmla="*/ 0 w 217"/>
                <a:gd name="T5" fmla="*/ 196 h 373"/>
                <a:gd name="T6" fmla="*/ 2 w 217"/>
                <a:gd name="T7" fmla="*/ 196 h 373"/>
                <a:gd name="T8" fmla="*/ 3 w 217"/>
                <a:gd name="T9" fmla="*/ 212 h 373"/>
                <a:gd name="T10" fmla="*/ 0 w 217"/>
                <a:gd name="T11" fmla="*/ 212 h 373"/>
                <a:gd name="T12" fmla="*/ 0 w 217"/>
                <a:gd name="T13" fmla="*/ 0 h 373"/>
                <a:gd name="T14" fmla="*/ 3 w 217"/>
                <a:gd name="T15" fmla="*/ 0 h 373"/>
                <a:gd name="T16" fmla="*/ 2 w 217"/>
                <a:gd name="T17" fmla="*/ 17 h 373"/>
                <a:gd name="T18" fmla="*/ 0 w 217"/>
                <a:gd name="T19" fmla="*/ 17 h 373"/>
                <a:gd name="T20" fmla="*/ 0 w 217"/>
                <a:gd name="T21" fmla="*/ 97 h 373"/>
                <a:gd name="T22" fmla="*/ 2 w 217"/>
                <a:gd name="T23" fmla="*/ 97 h 373"/>
                <a:gd name="T24" fmla="*/ 2 w 217"/>
                <a:gd name="T25" fmla="*/ 1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51" name="Freeform 374"/>
            <p:cNvSpPr>
              <a:spLocks/>
            </p:cNvSpPr>
            <p:nvPr/>
          </p:nvSpPr>
          <p:spPr bwMode="auto">
            <a:xfrm>
              <a:off x="5385" y="2722"/>
              <a:ext cx="11" cy="319"/>
            </a:xfrm>
            <a:custGeom>
              <a:avLst/>
              <a:gdLst>
                <a:gd name="T0" fmla="*/ 0 w 29"/>
                <a:gd name="T1" fmla="*/ 17 h 373"/>
                <a:gd name="T2" fmla="*/ 0 w 29"/>
                <a:gd name="T3" fmla="*/ 196 h 373"/>
                <a:gd name="T4" fmla="*/ 0 w 29"/>
                <a:gd name="T5" fmla="*/ 212 h 373"/>
                <a:gd name="T6" fmla="*/ 0 w 29"/>
                <a:gd name="T7" fmla="*/ 0 h 373"/>
                <a:gd name="T8" fmla="*/ 0 w 29"/>
                <a:gd name="T9" fmla="*/ 17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52" name="Freeform 375"/>
            <p:cNvSpPr>
              <a:spLocks/>
            </p:cNvSpPr>
            <p:nvPr/>
          </p:nvSpPr>
          <p:spPr bwMode="auto">
            <a:xfrm>
              <a:off x="5215" y="3143"/>
              <a:ext cx="74" cy="319"/>
            </a:xfrm>
            <a:custGeom>
              <a:avLst/>
              <a:gdLst>
                <a:gd name="T0" fmla="*/ 2 w 216"/>
                <a:gd name="T1" fmla="*/ 125 h 372"/>
                <a:gd name="T2" fmla="*/ 0 w 216"/>
                <a:gd name="T3" fmla="*/ 125 h 372"/>
                <a:gd name="T4" fmla="*/ 0 w 216"/>
                <a:gd name="T5" fmla="*/ 197 h 372"/>
                <a:gd name="T6" fmla="*/ 2 w 216"/>
                <a:gd name="T7" fmla="*/ 197 h 372"/>
                <a:gd name="T8" fmla="*/ 3 w 216"/>
                <a:gd name="T9" fmla="*/ 214 h 372"/>
                <a:gd name="T10" fmla="*/ 0 w 216"/>
                <a:gd name="T11" fmla="*/ 214 h 372"/>
                <a:gd name="T12" fmla="*/ 0 w 216"/>
                <a:gd name="T13" fmla="*/ 0 h 372"/>
                <a:gd name="T14" fmla="*/ 3 w 216"/>
                <a:gd name="T15" fmla="*/ 0 h 372"/>
                <a:gd name="T16" fmla="*/ 2 w 216"/>
                <a:gd name="T17" fmla="*/ 16 h 372"/>
                <a:gd name="T18" fmla="*/ 0 w 216"/>
                <a:gd name="T19" fmla="*/ 16 h 372"/>
                <a:gd name="T20" fmla="*/ 0 w 216"/>
                <a:gd name="T21" fmla="*/ 98 h 372"/>
                <a:gd name="T22" fmla="*/ 2 w 216"/>
                <a:gd name="T23" fmla="*/ 98 h 372"/>
                <a:gd name="T24" fmla="*/ 2 w 216"/>
                <a:gd name="T25" fmla="*/ 12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53" name="Freeform 376"/>
            <p:cNvSpPr>
              <a:spLocks/>
            </p:cNvSpPr>
            <p:nvPr/>
          </p:nvSpPr>
          <p:spPr bwMode="auto">
            <a:xfrm>
              <a:off x="5279" y="3143"/>
              <a:ext cx="11" cy="319"/>
            </a:xfrm>
            <a:custGeom>
              <a:avLst/>
              <a:gdLst>
                <a:gd name="T0" fmla="*/ 0 w 29"/>
                <a:gd name="T1" fmla="*/ 16 h 372"/>
                <a:gd name="T2" fmla="*/ 0 w 29"/>
                <a:gd name="T3" fmla="*/ 197 h 372"/>
                <a:gd name="T4" fmla="*/ 0 w 29"/>
                <a:gd name="T5" fmla="*/ 214 h 372"/>
                <a:gd name="T6" fmla="*/ 0 w 29"/>
                <a:gd name="T7" fmla="*/ 0 h 372"/>
                <a:gd name="T8" fmla="*/ 0 w 29"/>
                <a:gd name="T9" fmla="*/ 16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54" name="Freeform 377"/>
            <p:cNvSpPr>
              <a:spLocks/>
            </p:cNvSpPr>
            <p:nvPr/>
          </p:nvSpPr>
          <p:spPr bwMode="auto">
            <a:xfrm>
              <a:off x="5322" y="3143"/>
              <a:ext cx="74" cy="319"/>
            </a:xfrm>
            <a:custGeom>
              <a:avLst/>
              <a:gdLst>
                <a:gd name="T0" fmla="*/ 2 w 217"/>
                <a:gd name="T1" fmla="*/ 125 h 372"/>
                <a:gd name="T2" fmla="*/ 0 w 217"/>
                <a:gd name="T3" fmla="*/ 125 h 372"/>
                <a:gd name="T4" fmla="*/ 0 w 217"/>
                <a:gd name="T5" fmla="*/ 197 h 372"/>
                <a:gd name="T6" fmla="*/ 2 w 217"/>
                <a:gd name="T7" fmla="*/ 197 h 372"/>
                <a:gd name="T8" fmla="*/ 3 w 217"/>
                <a:gd name="T9" fmla="*/ 214 h 372"/>
                <a:gd name="T10" fmla="*/ 0 w 217"/>
                <a:gd name="T11" fmla="*/ 214 h 372"/>
                <a:gd name="T12" fmla="*/ 0 w 217"/>
                <a:gd name="T13" fmla="*/ 0 h 372"/>
                <a:gd name="T14" fmla="*/ 3 w 217"/>
                <a:gd name="T15" fmla="*/ 0 h 372"/>
                <a:gd name="T16" fmla="*/ 2 w 217"/>
                <a:gd name="T17" fmla="*/ 16 h 372"/>
                <a:gd name="T18" fmla="*/ 0 w 217"/>
                <a:gd name="T19" fmla="*/ 16 h 372"/>
                <a:gd name="T20" fmla="*/ 0 w 217"/>
                <a:gd name="T21" fmla="*/ 98 h 372"/>
                <a:gd name="T22" fmla="*/ 2 w 217"/>
                <a:gd name="T23" fmla="*/ 98 h 372"/>
                <a:gd name="T24" fmla="*/ 2 w 217"/>
                <a:gd name="T25" fmla="*/ 12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55" name="Freeform 378"/>
            <p:cNvSpPr>
              <a:spLocks/>
            </p:cNvSpPr>
            <p:nvPr/>
          </p:nvSpPr>
          <p:spPr bwMode="auto">
            <a:xfrm>
              <a:off x="5385" y="3143"/>
              <a:ext cx="11" cy="319"/>
            </a:xfrm>
            <a:custGeom>
              <a:avLst/>
              <a:gdLst>
                <a:gd name="T0" fmla="*/ 0 w 29"/>
                <a:gd name="T1" fmla="*/ 16 h 372"/>
                <a:gd name="T2" fmla="*/ 0 w 29"/>
                <a:gd name="T3" fmla="*/ 197 h 372"/>
                <a:gd name="T4" fmla="*/ 0 w 29"/>
                <a:gd name="T5" fmla="*/ 214 h 372"/>
                <a:gd name="T6" fmla="*/ 0 w 29"/>
                <a:gd name="T7" fmla="*/ 0 h 372"/>
                <a:gd name="T8" fmla="*/ 0 w 29"/>
                <a:gd name="T9" fmla="*/ 16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56" name="Freeform 379"/>
            <p:cNvSpPr>
              <a:spLocks/>
            </p:cNvSpPr>
            <p:nvPr/>
          </p:nvSpPr>
          <p:spPr bwMode="auto">
            <a:xfrm>
              <a:off x="5008" y="2722"/>
              <a:ext cx="74" cy="319"/>
            </a:xfrm>
            <a:custGeom>
              <a:avLst/>
              <a:gdLst>
                <a:gd name="T0" fmla="*/ 0 w 215"/>
                <a:gd name="T1" fmla="*/ 123 h 373"/>
                <a:gd name="T2" fmla="*/ 2 w 215"/>
                <a:gd name="T3" fmla="*/ 123 h 373"/>
                <a:gd name="T4" fmla="*/ 2 w 215"/>
                <a:gd name="T5" fmla="*/ 196 h 373"/>
                <a:gd name="T6" fmla="*/ 0 w 215"/>
                <a:gd name="T7" fmla="*/ 196 h 373"/>
                <a:gd name="T8" fmla="*/ 0 w 215"/>
                <a:gd name="T9" fmla="*/ 212 h 373"/>
                <a:gd name="T10" fmla="*/ 3 w 215"/>
                <a:gd name="T11" fmla="*/ 212 h 373"/>
                <a:gd name="T12" fmla="*/ 3 w 215"/>
                <a:gd name="T13" fmla="*/ 0 h 373"/>
                <a:gd name="T14" fmla="*/ 0 w 215"/>
                <a:gd name="T15" fmla="*/ 0 h 373"/>
                <a:gd name="T16" fmla="*/ 0 w 215"/>
                <a:gd name="T17" fmla="*/ 17 h 373"/>
                <a:gd name="T18" fmla="*/ 2 w 215"/>
                <a:gd name="T19" fmla="*/ 17 h 373"/>
                <a:gd name="T20" fmla="*/ 2 w 215"/>
                <a:gd name="T21" fmla="*/ 97 h 373"/>
                <a:gd name="T22" fmla="*/ 0 w 215"/>
                <a:gd name="T23" fmla="*/ 97 h 373"/>
                <a:gd name="T24" fmla="*/ 0 w 215"/>
                <a:gd name="T25" fmla="*/ 1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57" name="Freeform 380"/>
            <p:cNvSpPr>
              <a:spLocks/>
            </p:cNvSpPr>
            <p:nvPr/>
          </p:nvSpPr>
          <p:spPr bwMode="auto">
            <a:xfrm>
              <a:off x="5008" y="2722"/>
              <a:ext cx="11" cy="319"/>
            </a:xfrm>
            <a:custGeom>
              <a:avLst/>
              <a:gdLst>
                <a:gd name="T0" fmla="*/ 0 w 29"/>
                <a:gd name="T1" fmla="*/ 17 h 373"/>
                <a:gd name="T2" fmla="*/ 0 w 29"/>
                <a:gd name="T3" fmla="*/ 196 h 373"/>
                <a:gd name="T4" fmla="*/ 0 w 29"/>
                <a:gd name="T5" fmla="*/ 212 h 373"/>
                <a:gd name="T6" fmla="*/ 0 w 29"/>
                <a:gd name="T7" fmla="*/ 0 h 373"/>
                <a:gd name="T8" fmla="*/ 0 w 29"/>
                <a:gd name="T9" fmla="*/ 17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58" name="Freeform 381"/>
            <p:cNvSpPr>
              <a:spLocks/>
            </p:cNvSpPr>
            <p:nvPr/>
          </p:nvSpPr>
          <p:spPr bwMode="auto">
            <a:xfrm>
              <a:off x="4902" y="2722"/>
              <a:ext cx="74" cy="319"/>
            </a:xfrm>
            <a:custGeom>
              <a:avLst/>
              <a:gdLst>
                <a:gd name="T0" fmla="*/ 0 w 216"/>
                <a:gd name="T1" fmla="*/ 123 h 373"/>
                <a:gd name="T2" fmla="*/ 2 w 216"/>
                <a:gd name="T3" fmla="*/ 123 h 373"/>
                <a:gd name="T4" fmla="*/ 2 w 216"/>
                <a:gd name="T5" fmla="*/ 196 h 373"/>
                <a:gd name="T6" fmla="*/ 0 w 216"/>
                <a:gd name="T7" fmla="*/ 196 h 373"/>
                <a:gd name="T8" fmla="*/ 0 w 216"/>
                <a:gd name="T9" fmla="*/ 212 h 373"/>
                <a:gd name="T10" fmla="*/ 3 w 216"/>
                <a:gd name="T11" fmla="*/ 212 h 373"/>
                <a:gd name="T12" fmla="*/ 3 w 216"/>
                <a:gd name="T13" fmla="*/ 0 h 373"/>
                <a:gd name="T14" fmla="*/ 0 w 216"/>
                <a:gd name="T15" fmla="*/ 0 h 373"/>
                <a:gd name="T16" fmla="*/ 0 w 216"/>
                <a:gd name="T17" fmla="*/ 17 h 373"/>
                <a:gd name="T18" fmla="*/ 2 w 216"/>
                <a:gd name="T19" fmla="*/ 17 h 373"/>
                <a:gd name="T20" fmla="*/ 2 w 216"/>
                <a:gd name="T21" fmla="*/ 97 h 373"/>
                <a:gd name="T22" fmla="*/ 0 w 216"/>
                <a:gd name="T23" fmla="*/ 97 h 373"/>
                <a:gd name="T24" fmla="*/ 0 w 216"/>
                <a:gd name="T25" fmla="*/ 1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59" name="Freeform 382"/>
            <p:cNvSpPr>
              <a:spLocks/>
            </p:cNvSpPr>
            <p:nvPr/>
          </p:nvSpPr>
          <p:spPr bwMode="auto">
            <a:xfrm>
              <a:off x="4902" y="2722"/>
              <a:ext cx="11" cy="319"/>
            </a:xfrm>
            <a:custGeom>
              <a:avLst/>
              <a:gdLst>
                <a:gd name="T0" fmla="*/ 0 w 29"/>
                <a:gd name="T1" fmla="*/ 17 h 373"/>
                <a:gd name="T2" fmla="*/ 0 w 29"/>
                <a:gd name="T3" fmla="*/ 196 h 373"/>
                <a:gd name="T4" fmla="*/ 0 w 29"/>
                <a:gd name="T5" fmla="*/ 212 h 373"/>
                <a:gd name="T6" fmla="*/ 0 w 29"/>
                <a:gd name="T7" fmla="*/ 0 h 373"/>
                <a:gd name="T8" fmla="*/ 0 w 29"/>
                <a:gd name="T9" fmla="*/ 17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60" name="Freeform 383"/>
            <p:cNvSpPr>
              <a:spLocks/>
            </p:cNvSpPr>
            <p:nvPr/>
          </p:nvSpPr>
          <p:spPr bwMode="auto">
            <a:xfrm>
              <a:off x="4801" y="2722"/>
              <a:ext cx="69" cy="319"/>
            </a:xfrm>
            <a:custGeom>
              <a:avLst/>
              <a:gdLst>
                <a:gd name="T0" fmla="*/ 0 w 215"/>
                <a:gd name="T1" fmla="*/ 123 h 373"/>
                <a:gd name="T2" fmla="*/ 2 w 215"/>
                <a:gd name="T3" fmla="*/ 123 h 373"/>
                <a:gd name="T4" fmla="*/ 2 w 215"/>
                <a:gd name="T5" fmla="*/ 196 h 373"/>
                <a:gd name="T6" fmla="*/ 0 w 215"/>
                <a:gd name="T7" fmla="*/ 196 h 373"/>
                <a:gd name="T8" fmla="*/ 0 w 215"/>
                <a:gd name="T9" fmla="*/ 212 h 373"/>
                <a:gd name="T10" fmla="*/ 3 w 215"/>
                <a:gd name="T11" fmla="*/ 212 h 373"/>
                <a:gd name="T12" fmla="*/ 3 w 215"/>
                <a:gd name="T13" fmla="*/ 0 h 373"/>
                <a:gd name="T14" fmla="*/ 0 w 215"/>
                <a:gd name="T15" fmla="*/ 0 h 373"/>
                <a:gd name="T16" fmla="*/ 0 w 215"/>
                <a:gd name="T17" fmla="*/ 17 h 373"/>
                <a:gd name="T18" fmla="*/ 2 w 215"/>
                <a:gd name="T19" fmla="*/ 17 h 373"/>
                <a:gd name="T20" fmla="*/ 2 w 215"/>
                <a:gd name="T21" fmla="*/ 97 h 373"/>
                <a:gd name="T22" fmla="*/ 0 w 215"/>
                <a:gd name="T23" fmla="*/ 97 h 373"/>
                <a:gd name="T24" fmla="*/ 0 w 215"/>
                <a:gd name="T25" fmla="*/ 1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61" name="Freeform 384"/>
            <p:cNvSpPr>
              <a:spLocks/>
            </p:cNvSpPr>
            <p:nvPr/>
          </p:nvSpPr>
          <p:spPr bwMode="auto">
            <a:xfrm>
              <a:off x="4801" y="2722"/>
              <a:ext cx="5" cy="319"/>
            </a:xfrm>
            <a:custGeom>
              <a:avLst/>
              <a:gdLst>
                <a:gd name="T0" fmla="*/ 0 w 29"/>
                <a:gd name="T1" fmla="*/ 17 h 373"/>
                <a:gd name="T2" fmla="*/ 0 w 29"/>
                <a:gd name="T3" fmla="*/ 196 h 373"/>
                <a:gd name="T4" fmla="*/ 0 w 29"/>
                <a:gd name="T5" fmla="*/ 212 h 373"/>
                <a:gd name="T6" fmla="*/ 0 w 29"/>
                <a:gd name="T7" fmla="*/ 0 h 373"/>
                <a:gd name="T8" fmla="*/ 0 w 29"/>
                <a:gd name="T9" fmla="*/ 17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62" name="Freeform 385"/>
            <p:cNvSpPr>
              <a:spLocks/>
            </p:cNvSpPr>
            <p:nvPr/>
          </p:nvSpPr>
          <p:spPr bwMode="auto">
            <a:xfrm>
              <a:off x="4902" y="3143"/>
              <a:ext cx="74" cy="319"/>
            </a:xfrm>
            <a:custGeom>
              <a:avLst/>
              <a:gdLst>
                <a:gd name="T0" fmla="*/ 0 w 216"/>
                <a:gd name="T1" fmla="*/ 125 h 372"/>
                <a:gd name="T2" fmla="*/ 2 w 216"/>
                <a:gd name="T3" fmla="*/ 125 h 372"/>
                <a:gd name="T4" fmla="*/ 2 w 216"/>
                <a:gd name="T5" fmla="*/ 197 h 372"/>
                <a:gd name="T6" fmla="*/ 0 w 216"/>
                <a:gd name="T7" fmla="*/ 197 h 372"/>
                <a:gd name="T8" fmla="*/ 0 w 216"/>
                <a:gd name="T9" fmla="*/ 214 h 372"/>
                <a:gd name="T10" fmla="*/ 3 w 216"/>
                <a:gd name="T11" fmla="*/ 214 h 372"/>
                <a:gd name="T12" fmla="*/ 3 w 216"/>
                <a:gd name="T13" fmla="*/ 0 h 372"/>
                <a:gd name="T14" fmla="*/ 0 w 216"/>
                <a:gd name="T15" fmla="*/ 0 h 372"/>
                <a:gd name="T16" fmla="*/ 0 w 216"/>
                <a:gd name="T17" fmla="*/ 16 h 372"/>
                <a:gd name="T18" fmla="*/ 2 w 216"/>
                <a:gd name="T19" fmla="*/ 16 h 372"/>
                <a:gd name="T20" fmla="*/ 2 w 216"/>
                <a:gd name="T21" fmla="*/ 98 h 372"/>
                <a:gd name="T22" fmla="*/ 0 w 216"/>
                <a:gd name="T23" fmla="*/ 98 h 372"/>
                <a:gd name="T24" fmla="*/ 0 w 216"/>
                <a:gd name="T25" fmla="*/ 12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63" name="Freeform 386"/>
            <p:cNvSpPr>
              <a:spLocks/>
            </p:cNvSpPr>
            <p:nvPr/>
          </p:nvSpPr>
          <p:spPr bwMode="auto">
            <a:xfrm>
              <a:off x="4902" y="3143"/>
              <a:ext cx="11" cy="319"/>
            </a:xfrm>
            <a:custGeom>
              <a:avLst/>
              <a:gdLst>
                <a:gd name="T0" fmla="*/ 0 w 29"/>
                <a:gd name="T1" fmla="*/ 16 h 372"/>
                <a:gd name="T2" fmla="*/ 0 w 29"/>
                <a:gd name="T3" fmla="*/ 197 h 372"/>
                <a:gd name="T4" fmla="*/ 0 w 29"/>
                <a:gd name="T5" fmla="*/ 214 h 372"/>
                <a:gd name="T6" fmla="*/ 0 w 29"/>
                <a:gd name="T7" fmla="*/ 0 h 372"/>
                <a:gd name="T8" fmla="*/ 0 w 29"/>
                <a:gd name="T9" fmla="*/ 16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64" name="Freeform 387"/>
            <p:cNvSpPr>
              <a:spLocks/>
            </p:cNvSpPr>
            <p:nvPr/>
          </p:nvSpPr>
          <p:spPr bwMode="auto">
            <a:xfrm>
              <a:off x="4801" y="3143"/>
              <a:ext cx="69" cy="319"/>
            </a:xfrm>
            <a:custGeom>
              <a:avLst/>
              <a:gdLst>
                <a:gd name="T0" fmla="*/ 0 w 215"/>
                <a:gd name="T1" fmla="*/ 125 h 372"/>
                <a:gd name="T2" fmla="*/ 2 w 215"/>
                <a:gd name="T3" fmla="*/ 125 h 372"/>
                <a:gd name="T4" fmla="*/ 2 w 215"/>
                <a:gd name="T5" fmla="*/ 197 h 372"/>
                <a:gd name="T6" fmla="*/ 0 w 215"/>
                <a:gd name="T7" fmla="*/ 197 h 372"/>
                <a:gd name="T8" fmla="*/ 0 w 215"/>
                <a:gd name="T9" fmla="*/ 214 h 372"/>
                <a:gd name="T10" fmla="*/ 3 w 215"/>
                <a:gd name="T11" fmla="*/ 214 h 372"/>
                <a:gd name="T12" fmla="*/ 3 w 215"/>
                <a:gd name="T13" fmla="*/ 0 h 372"/>
                <a:gd name="T14" fmla="*/ 0 w 215"/>
                <a:gd name="T15" fmla="*/ 0 h 372"/>
                <a:gd name="T16" fmla="*/ 0 w 215"/>
                <a:gd name="T17" fmla="*/ 16 h 372"/>
                <a:gd name="T18" fmla="*/ 2 w 215"/>
                <a:gd name="T19" fmla="*/ 16 h 372"/>
                <a:gd name="T20" fmla="*/ 2 w 215"/>
                <a:gd name="T21" fmla="*/ 98 h 372"/>
                <a:gd name="T22" fmla="*/ 0 w 215"/>
                <a:gd name="T23" fmla="*/ 98 h 372"/>
                <a:gd name="T24" fmla="*/ 0 w 215"/>
                <a:gd name="T25" fmla="*/ 12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65" name="Freeform 388"/>
            <p:cNvSpPr>
              <a:spLocks/>
            </p:cNvSpPr>
            <p:nvPr/>
          </p:nvSpPr>
          <p:spPr bwMode="auto">
            <a:xfrm>
              <a:off x="4801" y="3143"/>
              <a:ext cx="5" cy="319"/>
            </a:xfrm>
            <a:custGeom>
              <a:avLst/>
              <a:gdLst>
                <a:gd name="T0" fmla="*/ 0 w 29"/>
                <a:gd name="T1" fmla="*/ 16 h 372"/>
                <a:gd name="T2" fmla="*/ 0 w 29"/>
                <a:gd name="T3" fmla="*/ 197 h 372"/>
                <a:gd name="T4" fmla="*/ 0 w 29"/>
                <a:gd name="T5" fmla="*/ 214 h 372"/>
                <a:gd name="T6" fmla="*/ 0 w 29"/>
                <a:gd name="T7" fmla="*/ 0 h 372"/>
                <a:gd name="T8" fmla="*/ 0 w 29"/>
                <a:gd name="T9" fmla="*/ 16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762" name="Rectangle 389"/>
            <p:cNvSpPr>
              <a:spLocks noChangeArrowheads="1"/>
            </p:cNvSpPr>
            <p:nvPr/>
          </p:nvSpPr>
          <p:spPr bwMode="auto">
            <a:xfrm>
              <a:off x="5114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63" name="Rectangle 390"/>
            <p:cNvSpPr>
              <a:spLocks noChangeArrowheads="1"/>
            </p:cNvSpPr>
            <p:nvPr/>
          </p:nvSpPr>
          <p:spPr bwMode="auto">
            <a:xfrm>
              <a:off x="5218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64" name="Rectangle 391"/>
            <p:cNvSpPr>
              <a:spLocks noChangeArrowheads="1"/>
            </p:cNvSpPr>
            <p:nvPr/>
          </p:nvSpPr>
          <p:spPr bwMode="auto">
            <a:xfrm>
              <a:off x="5324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65" name="Rectangle 392"/>
            <p:cNvSpPr>
              <a:spLocks noChangeArrowheads="1"/>
            </p:cNvSpPr>
            <p:nvPr/>
          </p:nvSpPr>
          <p:spPr bwMode="auto">
            <a:xfrm>
              <a:off x="5008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66" name="Rectangle 393"/>
            <p:cNvSpPr>
              <a:spLocks noChangeArrowheads="1"/>
            </p:cNvSpPr>
            <p:nvPr/>
          </p:nvSpPr>
          <p:spPr bwMode="auto">
            <a:xfrm>
              <a:off x="4903" y="2898"/>
              <a:ext cx="71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67" name="Rectangle 394"/>
            <p:cNvSpPr>
              <a:spLocks noChangeArrowheads="1"/>
            </p:cNvSpPr>
            <p:nvPr/>
          </p:nvSpPr>
          <p:spPr bwMode="auto">
            <a:xfrm>
              <a:off x="4799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672" name="Freeform 395"/>
            <p:cNvSpPr>
              <a:spLocks/>
            </p:cNvSpPr>
            <p:nvPr/>
          </p:nvSpPr>
          <p:spPr bwMode="auto">
            <a:xfrm>
              <a:off x="4987" y="2734"/>
              <a:ext cx="11" cy="34"/>
            </a:xfrm>
            <a:custGeom>
              <a:avLst/>
              <a:gdLst>
                <a:gd name="T0" fmla="*/ 0 w 37"/>
                <a:gd name="T1" fmla="*/ 34 h 38"/>
                <a:gd name="T2" fmla="*/ 0 w 37"/>
                <a:gd name="T3" fmla="*/ 32 h 38"/>
                <a:gd name="T4" fmla="*/ 0 w 37"/>
                <a:gd name="T5" fmla="*/ 28 h 38"/>
                <a:gd name="T6" fmla="*/ 0 w 37"/>
                <a:gd name="T7" fmla="*/ 21 h 38"/>
                <a:gd name="T8" fmla="*/ 0 w 37"/>
                <a:gd name="T9" fmla="*/ 19 h 38"/>
                <a:gd name="T10" fmla="*/ 0 w 37"/>
                <a:gd name="T11" fmla="*/ 12 h 38"/>
                <a:gd name="T12" fmla="*/ 0 w 37"/>
                <a:gd name="T13" fmla="*/ 5 h 38"/>
                <a:gd name="T14" fmla="*/ 0 w 37"/>
                <a:gd name="T15" fmla="*/ 1 h 38"/>
                <a:gd name="T16" fmla="*/ 0 w 37"/>
                <a:gd name="T17" fmla="*/ 0 h 38"/>
                <a:gd name="T18" fmla="*/ 0 w 37"/>
                <a:gd name="T19" fmla="*/ 1 h 38"/>
                <a:gd name="T20" fmla="*/ 0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21 h 38"/>
                <a:gd name="T28" fmla="*/ 0 w 37"/>
                <a:gd name="T29" fmla="*/ 28 h 38"/>
                <a:gd name="T30" fmla="*/ 0 w 37"/>
                <a:gd name="T31" fmla="*/ 32 h 38"/>
                <a:gd name="T32" fmla="*/ 0 w 37"/>
                <a:gd name="T33" fmla="*/ 34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4" name="Group 316"/>
          <p:cNvGrpSpPr>
            <a:grpSpLocks/>
          </p:cNvGrpSpPr>
          <p:nvPr/>
        </p:nvGrpSpPr>
        <p:grpSpPr bwMode="auto">
          <a:xfrm>
            <a:off x="5557596" y="4398685"/>
            <a:ext cx="238593" cy="186569"/>
            <a:chOff x="4727" y="2506"/>
            <a:chExt cx="706" cy="1172"/>
          </a:xfrm>
        </p:grpSpPr>
        <p:sp>
          <p:nvSpPr>
            <p:cNvPr id="10515" name="Freeform 317"/>
            <p:cNvSpPr>
              <a:spLocks/>
            </p:cNvSpPr>
            <p:nvPr/>
          </p:nvSpPr>
          <p:spPr bwMode="auto">
            <a:xfrm>
              <a:off x="4727" y="3554"/>
              <a:ext cx="48" cy="124"/>
            </a:xfrm>
            <a:custGeom>
              <a:avLst/>
              <a:gdLst>
                <a:gd name="T0" fmla="*/ 0 w 139"/>
                <a:gd name="T1" fmla="*/ 84 h 135"/>
                <a:gd name="T2" fmla="*/ 0 w 139"/>
                <a:gd name="T3" fmla="*/ 58 h 135"/>
                <a:gd name="T4" fmla="*/ 1 w 139"/>
                <a:gd name="T5" fmla="*/ 58 h 135"/>
                <a:gd name="T6" fmla="*/ 1 w 139"/>
                <a:gd name="T7" fmla="*/ 29 h 135"/>
                <a:gd name="T8" fmla="*/ 1 w 139"/>
                <a:gd name="T9" fmla="*/ 29 h 135"/>
                <a:gd name="T10" fmla="*/ 1 w 139"/>
                <a:gd name="T11" fmla="*/ 0 h 135"/>
                <a:gd name="T12" fmla="*/ 2 w 139"/>
                <a:gd name="T13" fmla="*/ 0 h 135"/>
                <a:gd name="T14" fmla="*/ 2 w 139"/>
                <a:gd name="T15" fmla="*/ 84 h 135"/>
                <a:gd name="T16" fmla="*/ 0 w 139"/>
                <a:gd name="T17" fmla="*/ 84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16" name="Freeform 318"/>
            <p:cNvSpPr>
              <a:spLocks/>
            </p:cNvSpPr>
            <p:nvPr/>
          </p:nvSpPr>
          <p:spPr bwMode="auto">
            <a:xfrm>
              <a:off x="4775" y="2562"/>
              <a:ext cx="648" cy="1116"/>
            </a:xfrm>
            <a:custGeom>
              <a:avLst/>
              <a:gdLst>
                <a:gd name="T0" fmla="*/ 0 w 1946"/>
                <a:gd name="T1" fmla="*/ 737 h 1278"/>
                <a:gd name="T2" fmla="*/ 0 w 1946"/>
                <a:gd name="T3" fmla="*/ 59 h 1278"/>
                <a:gd name="T4" fmla="*/ 9 w 1946"/>
                <a:gd name="T5" fmla="*/ 59 h 1278"/>
                <a:gd name="T6" fmla="*/ 9 w 1946"/>
                <a:gd name="T7" fmla="*/ 54 h 1278"/>
                <a:gd name="T8" fmla="*/ 9 w 1946"/>
                <a:gd name="T9" fmla="*/ 47 h 1278"/>
                <a:gd name="T10" fmla="*/ 9 w 1946"/>
                <a:gd name="T11" fmla="*/ 42 h 1278"/>
                <a:gd name="T12" fmla="*/ 9 w 1946"/>
                <a:gd name="T13" fmla="*/ 37 h 1278"/>
                <a:gd name="T14" fmla="*/ 10 w 1946"/>
                <a:gd name="T15" fmla="*/ 32 h 1278"/>
                <a:gd name="T16" fmla="*/ 10 w 1946"/>
                <a:gd name="T17" fmla="*/ 27 h 1278"/>
                <a:gd name="T18" fmla="*/ 10 w 1946"/>
                <a:gd name="T19" fmla="*/ 22 h 1278"/>
                <a:gd name="T20" fmla="*/ 10 w 1946"/>
                <a:gd name="T21" fmla="*/ 17 h 1278"/>
                <a:gd name="T22" fmla="*/ 10 w 1946"/>
                <a:gd name="T23" fmla="*/ 14 h 1278"/>
                <a:gd name="T24" fmla="*/ 10 w 1946"/>
                <a:gd name="T25" fmla="*/ 10 h 1278"/>
                <a:gd name="T26" fmla="*/ 11 w 1946"/>
                <a:gd name="T27" fmla="*/ 8 h 1278"/>
                <a:gd name="T28" fmla="*/ 11 w 1946"/>
                <a:gd name="T29" fmla="*/ 4 h 1278"/>
                <a:gd name="T30" fmla="*/ 11 w 1946"/>
                <a:gd name="T31" fmla="*/ 3 h 1278"/>
                <a:gd name="T32" fmla="*/ 11 w 1946"/>
                <a:gd name="T33" fmla="*/ 3 h 1278"/>
                <a:gd name="T34" fmla="*/ 12 w 1946"/>
                <a:gd name="T35" fmla="*/ 0 h 1278"/>
                <a:gd name="T36" fmla="*/ 12 w 1946"/>
                <a:gd name="T37" fmla="*/ 0 h 1278"/>
                <a:gd name="T38" fmla="*/ 12 w 1946"/>
                <a:gd name="T39" fmla="*/ 0 h 1278"/>
                <a:gd name="T40" fmla="*/ 13 w 1946"/>
                <a:gd name="T41" fmla="*/ 3 h 1278"/>
                <a:gd name="T42" fmla="*/ 13 w 1946"/>
                <a:gd name="T43" fmla="*/ 3 h 1278"/>
                <a:gd name="T44" fmla="*/ 13 w 1946"/>
                <a:gd name="T45" fmla="*/ 4 h 1278"/>
                <a:gd name="T46" fmla="*/ 13 w 1946"/>
                <a:gd name="T47" fmla="*/ 8 h 1278"/>
                <a:gd name="T48" fmla="*/ 14 w 1946"/>
                <a:gd name="T49" fmla="*/ 10 h 1278"/>
                <a:gd name="T50" fmla="*/ 14 w 1946"/>
                <a:gd name="T51" fmla="*/ 14 h 1278"/>
                <a:gd name="T52" fmla="*/ 14 w 1946"/>
                <a:gd name="T53" fmla="*/ 17 h 1278"/>
                <a:gd name="T54" fmla="*/ 14 w 1946"/>
                <a:gd name="T55" fmla="*/ 22 h 1278"/>
                <a:gd name="T56" fmla="*/ 14 w 1946"/>
                <a:gd name="T57" fmla="*/ 27 h 1278"/>
                <a:gd name="T58" fmla="*/ 14 w 1946"/>
                <a:gd name="T59" fmla="*/ 32 h 1278"/>
                <a:gd name="T60" fmla="*/ 14 w 1946"/>
                <a:gd name="T61" fmla="*/ 37 h 1278"/>
                <a:gd name="T62" fmla="*/ 15 w 1946"/>
                <a:gd name="T63" fmla="*/ 42 h 1278"/>
                <a:gd name="T64" fmla="*/ 15 w 1946"/>
                <a:gd name="T65" fmla="*/ 47 h 1278"/>
                <a:gd name="T66" fmla="*/ 15 w 1946"/>
                <a:gd name="T67" fmla="*/ 54 h 1278"/>
                <a:gd name="T68" fmla="*/ 15 w 1946"/>
                <a:gd name="T69" fmla="*/ 59 h 1278"/>
                <a:gd name="T70" fmla="*/ 24 w 1946"/>
                <a:gd name="T71" fmla="*/ 59 h 1278"/>
                <a:gd name="T72" fmla="*/ 24 w 1946"/>
                <a:gd name="T73" fmla="*/ 737 h 1278"/>
                <a:gd name="T74" fmla="*/ 0 w 1946"/>
                <a:gd name="T75" fmla="*/ 737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613" name="Rectangle 319"/>
            <p:cNvSpPr>
              <a:spLocks noChangeArrowheads="1"/>
            </p:cNvSpPr>
            <p:nvPr/>
          </p:nvSpPr>
          <p:spPr bwMode="auto">
            <a:xfrm>
              <a:off x="5188" y="3087"/>
              <a:ext cx="42" cy="3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14" name="Rectangle 320"/>
            <p:cNvSpPr>
              <a:spLocks noChangeArrowheads="1"/>
            </p:cNvSpPr>
            <p:nvPr/>
          </p:nvSpPr>
          <p:spPr bwMode="auto">
            <a:xfrm>
              <a:off x="5168" y="3134"/>
              <a:ext cx="40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15" name="Rectangle 321"/>
            <p:cNvSpPr>
              <a:spLocks noChangeArrowheads="1"/>
            </p:cNvSpPr>
            <p:nvPr/>
          </p:nvSpPr>
          <p:spPr bwMode="auto">
            <a:xfrm>
              <a:off x="5306" y="3034"/>
              <a:ext cx="42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16" name="Rectangle 322"/>
            <p:cNvSpPr>
              <a:spLocks noChangeArrowheads="1"/>
            </p:cNvSpPr>
            <p:nvPr/>
          </p:nvSpPr>
          <p:spPr bwMode="auto">
            <a:xfrm>
              <a:off x="5286" y="3087"/>
              <a:ext cx="40" cy="3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17" name="Rectangle 323"/>
            <p:cNvSpPr>
              <a:spLocks noChangeArrowheads="1"/>
            </p:cNvSpPr>
            <p:nvPr/>
          </p:nvSpPr>
          <p:spPr bwMode="auto">
            <a:xfrm>
              <a:off x="5286" y="2987"/>
              <a:ext cx="40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18" name="Rectangle 324"/>
            <p:cNvSpPr>
              <a:spLocks noChangeArrowheads="1"/>
            </p:cNvSpPr>
            <p:nvPr/>
          </p:nvSpPr>
          <p:spPr bwMode="auto">
            <a:xfrm>
              <a:off x="4773" y="3076"/>
              <a:ext cx="40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19" name="Rectangle 325"/>
            <p:cNvSpPr>
              <a:spLocks noChangeArrowheads="1"/>
            </p:cNvSpPr>
            <p:nvPr/>
          </p:nvSpPr>
          <p:spPr bwMode="auto">
            <a:xfrm>
              <a:off x="4773" y="3024"/>
              <a:ext cx="18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20" name="Rectangle 326"/>
            <p:cNvSpPr>
              <a:spLocks noChangeArrowheads="1"/>
            </p:cNvSpPr>
            <p:nvPr/>
          </p:nvSpPr>
          <p:spPr bwMode="auto">
            <a:xfrm>
              <a:off x="4773" y="3123"/>
              <a:ext cx="18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21" name="Rectangle 327"/>
            <p:cNvSpPr>
              <a:spLocks noChangeArrowheads="1"/>
            </p:cNvSpPr>
            <p:nvPr/>
          </p:nvSpPr>
          <p:spPr bwMode="auto">
            <a:xfrm>
              <a:off x="4946" y="3076"/>
              <a:ext cx="40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22" name="Rectangle 328"/>
            <p:cNvSpPr>
              <a:spLocks noChangeArrowheads="1"/>
            </p:cNvSpPr>
            <p:nvPr/>
          </p:nvSpPr>
          <p:spPr bwMode="auto">
            <a:xfrm>
              <a:off x="4924" y="3123"/>
              <a:ext cx="40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23" name="Rectangle 329"/>
            <p:cNvSpPr>
              <a:spLocks noChangeArrowheads="1"/>
            </p:cNvSpPr>
            <p:nvPr/>
          </p:nvSpPr>
          <p:spPr bwMode="auto">
            <a:xfrm>
              <a:off x="4773" y="3453"/>
              <a:ext cx="40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24" name="Rectangle 330"/>
            <p:cNvSpPr>
              <a:spLocks noChangeArrowheads="1"/>
            </p:cNvSpPr>
            <p:nvPr/>
          </p:nvSpPr>
          <p:spPr bwMode="auto">
            <a:xfrm>
              <a:off x="4773" y="3406"/>
              <a:ext cx="18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25" name="Rectangle 331"/>
            <p:cNvSpPr>
              <a:spLocks noChangeArrowheads="1"/>
            </p:cNvSpPr>
            <p:nvPr/>
          </p:nvSpPr>
          <p:spPr bwMode="auto">
            <a:xfrm>
              <a:off x="4773" y="3505"/>
              <a:ext cx="18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26" name="Rectangle 332"/>
            <p:cNvSpPr>
              <a:spLocks noChangeArrowheads="1"/>
            </p:cNvSpPr>
            <p:nvPr/>
          </p:nvSpPr>
          <p:spPr bwMode="auto">
            <a:xfrm>
              <a:off x="4946" y="3453"/>
              <a:ext cx="40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27" name="Rectangle 333"/>
            <p:cNvSpPr>
              <a:spLocks noChangeArrowheads="1"/>
            </p:cNvSpPr>
            <p:nvPr/>
          </p:nvSpPr>
          <p:spPr bwMode="auto">
            <a:xfrm>
              <a:off x="4924" y="3505"/>
              <a:ext cx="40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532" name="Freeform 334"/>
            <p:cNvSpPr>
              <a:spLocks/>
            </p:cNvSpPr>
            <p:nvPr/>
          </p:nvSpPr>
          <p:spPr bwMode="auto">
            <a:xfrm>
              <a:off x="5024" y="3081"/>
              <a:ext cx="143" cy="79"/>
            </a:xfrm>
            <a:custGeom>
              <a:avLst/>
              <a:gdLst>
                <a:gd name="T0" fmla="*/ 5 w 440"/>
                <a:gd name="T1" fmla="*/ 59 h 102"/>
                <a:gd name="T2" fmla="*/ 5 w 440"/>
                <a:gd name="T3" fmla="*/ 53 h 102"/>
                <a:gd name="T4" fmla="*/ 5 w 440"/>
                <a:gd name="T5" fmla="*/ 48 h 102"/>
                <a:gd name="T6" fmla="*/ 5 w 440"/>
                <a:gd name="T7" fmla="*/ 42 h 102"/>
                <a:gd name="T8" fmla="*/ 5 w 440"/>
                <a:gd name="T9" fmla="*/ 38 h 102"/>
                <a:gd name="T10" fmla="*/ 5 w 440"/>
                <a:gd name="T11" fmla="*/ 32 h 102"/>
                <a:gd name="T12" fmla="*/ 5 w 440"/>
                <a:gd name="T13" fmla="*/ 27 h 102"/>
                <a:gd name="T14" fmla="*/ 5 w 440"/>
                <a:gd name="T15" fmla="*/ 22 h 102"/>
                <a:gd name="T16" fmla="*/ 5 w 440"/>
                <a:gd name="T17" fmla="*/ 17 h 102"/>
                <a:gd name="T18" fmla="*/ 4 w 440"/>
                <a:gd name="T19" fmla="*/ 14 h 102"/>
                <a:gd name="T20" fmla="*/ 4 w 440"/>
                <a:gd name="T21" fmla="*/ 10 h 102"/>
                <a:gd name="T22" fmla="*/ 4 w 440"/>
                <a:gd name="T23" fmla="*/ 8 h 102"/>
                <a:gd name="T24" fmla="*/ 4 w 440"/>
                <a:gd name="T25" fmla="*/ 4 h 102"/>
                <a:gd name="T26" fmla="*/ 4 w 440"/>
                <a:gd name="T27" fmla="*/ 3 h 102"/>
                <a:gd name="T28" fmla="*/ 3 w 440"/>
                <a:gd name="T29" fmla="*/ 3 h 102"/>
                <a:gd name="T30" fmla="*/ 3 w 440"/>
                <a:gd name="T31" fmla="*/ 0 h 102"/>
                <a:gd name="T32" fmla="*/ 3 w 440"/>
                <a:gd name="T33" fmla="*/ 0 h 102"/>
                <a:gd name="T34" fmla="*/ 2 w 440"/>
                <a:gd name="T35" fmla="*/ 0 h 102"/>
                <a:gd name="T36" fmla="*/ 2 w 440"/>
                <a:gd name="T37" fmla="*/ 3 h 102"/>
                <a:gd name="T38" fmla="*/ 2 w 440"/>
                <a:gd name="T39" fmla="*/ 3 h 102"/>
                <a:gd name="T40" fmla="*/ 2 w 440"/>
                <a:gd name="T41" fmla="*/ 4 h 102"/>
                <a:gd name="T42" fmla="*/ 1 w 440"/>
                <a:gd name="T43" fmla="*/ 8 h 102"/>
                <a:gd name="T44" fmla="*/ 1 w 440"/>
                <a:gd name="T45" fmla="*/ 10 h 102"/>
                <a:gd name="T46" fmla="*/ 1 w 440"/>
                <a:gd name="T47" fmla="*/ 14 h 102"/>
                <a:gd name="T48" fmla="*/ 1 w 440"/>
                <a:gd name="T49" fmla="*/ 17 h 102"/>
                <a:gd name="T50" fmla="*/ 1 w 440"/>
                <a:gd name="T51" fmla="*/ 22 h 102"/>
                <a:gd name="T52" fmla="*/ 0 w 440"/>
                <a:gd name="T53" fmla="*/ 27 h 102"/>
                <a:gd name="T54" fmla="*/ 0 w 440"/>
                <a:gd name="T55" fmla="*/ 32 h 102"/>
                <a:gd name="T56" fmla="*/ 0 w 440"/>
                <a:gd name="T57" fmla="*/ 38 h 102"/>
                <a:gd name="T58" fmla="*/ 0 w 440"/>
                <a:gd name="T59" fmla="*/ 42 h 102"/>
                <a:gd name="T60" fmla="*/ 0 w 440"/>
                <a:gd name="T61" fmla="*/ 48 h 102"/>
                <a:gd name="T62" fmla="*/ 0 w 440"/>
                <a:gd name="T63" fmla="*/ 53 h 102"/>
                <a:gd name="T64" fmla="*/ 0 w 440"/>
                <a:gd name="T65" fmla="*/ 59 h 102"/>
                <a:gd name="T66" fmla="*/ 5 w 440"/>
                <a:gd name="T67" fmla="*/ 59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33" name="Freeform 335"/>
            <p:cNvSpPr>
              <a:spLocks/>
            </p:cNvSpPr>
            <p:nvPr/>
          </p:nvSpPr>
          <p:spPr bwMode="auto">
            <a:xfrm>
              <a:off x="4791" y="2506"/>
              <a:ext cx="616" cy="147"/>
            </a:xfrm>
            <a:custGeom>
              <a:avLst/>
              <a:gdLst>
                <a:gd name="T0" fmla="*/ 11 w 1847"/>
                <a:gd name="T1" fmla="*/ 38 h 168"/>
                <a:gd name="T2" fmla="*/ 11 w 1847"/>
                <a:gd name="T3" fmla="*/ 40 h 168"/>
                <a:gd name="T4" fmla="*/ 10 w 1847"/>
                <a:gd name="T5" fmla="*/ 46 h 168"/>
                <a:gd name="T6" fmla="*/ 10 w 1847"/>
                <a:gd name="T7" fmla="*/ 52 h 168"/>
                <a:gd name="T8" fmla="*/ 9 w 1847"/>
                <a:gd name="T9" fmla="*/ 60 h 168"/>
                <a:gd name="T10" fmla="*/ 9 w 1847"/>
                <a:gd name="T11" fmla="*/ 71 h 168"/>
                <a:gd name="T12" fmla="*/ 9 w 1847"/>
                <a:gd name="T13" fmla="*/ 80 h 168"/>
                <a:gd name="T14" fmla="*/ 9 w 1847"/>
                <a:gd name="T15" fmla="*/ 93 h 168"/>
                <a:gd name="T16" fmla="*/ 0 w 1847"/>
                <a:gd name="T17" fmla="*/ 99 h 168"/>
                <a:gd name="T18" fmla="*/ 0 w 1847"/>
                <a:gd name="T19" fmla="*/ 67 h 168"/>
                <a:gd name="T20" fmla="*/ 1 w 1847"/>
                <a:gd name="T21" fmla="*/ 67 h 168"/>
                <a:gd name="T22" fmla="*/ 2 w 1847"/>
                <a:gd name="T23" fmla="*/ 67 h 168"/>
                <a:gd name="T24" fmla="*/ 3 w 1847"/>
                <a:gd name="T25" fmla="*/ 67 h 168"/>
                <a:gd name="T26" fmla="*/ 5 w 1847"/>
                <a:gd name="T27" fmla="*/ 67 h 168"/>
                <a:gd name="T28" fmla="*/ 6 w 1847"/>
                <a:gd name="T29" fmla="*/ 67 h 168"/>
                <a:gd name="T30" fmla="*/ 7 w 1847"/>
                <a:gd name="T31" fmla="*/ 67 h 168"/>
                <a:gd name="T32" fmla="*/ 8 w 1847"/>
                <a:gd name="T33" fmla="*/ 67 h 168"/>
                <a:gd name="T34" fmla="*/ 8 w 1847"/>
                <a:gd name="T35" fmla="*/ 61 h 168"/>
                <a:gd name="T36" fmla="*/ 8 w 1847"/>
                <a:gd name="T37" fmla="*/ 49 h 168"/>
                <a:gd name="T38" fmla="*/ 9 w 1847"/>
                <a:gd name="T39" fmla="*/ 36 h 168"/>
                <a:gd name="T40" fmla="*/ 9 w 1847"/>
                <a:gd name="T41" fmla="*/ 25 h 168"/>
                <a:gd name="T42" fmla="*/ 10 w 1847"/>
                <a:gd name="T43" fmla="*/ 16 h 168"/>
                <a:gd name="T44" fmla="*/ 10 w 1847"/>
                <a:gd name="T45" fmla="*/ 8 h 168"/>
                <a:gd name="T46" fmla="*/ 11 w 1847"/>
                <a:gd name="T47" fmla="*/ 4 h 168"/>
                <a:gd name="T48" fmla="*/ 11 w 1847"/>
                <a:gd name="T49" fmla="*/ 1 h 168"/>
                <a:gd name="T50" fmla="*/ 12 w 1847"/>
                <a:gd name="T51" fmla="*/ 1 h 168"/>
                <a:gd name="T52" fmla="*/ 12 w 1847"/>
                <a:gd name="T53" fmla="*/ 4 h 168"/>
                <a:gd name="T54" fmla="*/ 13 w 1847"/>
                <a:gd name="T55" fmla="*/ 8 h 168"/>
                <a:gd name="T56" fmla="*/ 13 w 1847"/>
                <a:gd name="T57" fmla="*/ 16 h 168"/>
                <a:gd name="T58" fmla="*/ 14 w 1847"/>
                <a:gd name="T59" fmla="*/ 25 h 168"/>
                <a:gd name="T60" fmla="*/ 14 w 1847"/>
                <a:gd name="T61" fmla="*/ 36 h 168"/>
                <a:gd name="T62" fmla="*/ 14 w 1847"/>
                <a:gd name="T63" fmla="*/ 49 h 168"/>
                <a:gd name="T64" fmla="*/ 15 w 1847"/>
                <a:gd name="T65" fmla="*/ 61 h 168"/>
                <a:gd name="T66" fmla="*/ 15 w 1847"/>
                <a:gd name="T67" fmla="*/ 67 h 168"/>
                <a:gd name="T68" fmla="*/ 16 w 1847"/>
                <a:gd name="T69" fmla="*/ 67 h 168"/>
                <a:gd name="T70" fmla="*/ 17 w 1847"/>
                <a:gd name="T71" fmla="*/ 67 h 168"/>
                <a:gd name="T72" fmla="*/ 18 w 1847"/>
                <a:gd name="T73" fmla="*/ 67 h 168"/>
                <a:gd name="T74" fmla="*/ 20 w 1847"/>
                <a:gd name="T75" fmla="*/ 67 h 168"/>
                <a:gd name="T76" fmla="*/ 21 w 1847"/>
                <a:gd name="T77" fmla="*/ 67 h 168"/>
                <a:gd name="T78" fmla="*/ 22 w 1847"/>
                <a:gd name="T79" fmla="*/ 67 h 168"/>
                <a:gd name="T80" fmla="*/ 23 w 1847"/>
                <a:gd name="T81" fmla="*/ 67 h 168"/>
                <a:gd name="T82" fmla="*/ 23 w 1847"/>
                <a:gd name="T83" fmla="*/ 99 h 168"/>
                <a:gd name="T84" fmla="*/ 14 w 1847"/>
                <a:gd name="T85" fmla="*/ 93 h 168"/>
                <a:gd name="T86" fmla="*/ 14 w 1847"/>
                <a:gd name="T87" fmla="*/ 80 h 168"/>
                <a:gd name="T88" fmla="*/ 14 w 1847"/>
                <a:gd name="T89" fmla="*/ 71 h 168"/>
                <a:gd name="T90" fmla="*/ 13 w 1847"/>
                <a:gd name="T91" fmla="*/ 60 h 168"/>
                <a:gd name="T92" fmla="*/ 13 w 1847"/>
                <a:gd name="T93" fmla="*/ 52 h 168"/>
                <a:gd name="T94" fmla="*/ 13 w 1847"/>
                <a:gd name="T95" fmla="*/ 46 h 168"/>
                <a:gd name="T96" fmla="*/ 12 w 1847"/>
                <a:gd name="T97" fmla="*/ 40 h 168"/>
                <a:gd name="T98" fmla="*/ 12 w 1847"/>
                <a:gd name="T99" fmla="*/ 38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630" name="Rectangle 336"/>
            <p:cNvSpPr>
              <a:spLocks noChangeArrowheads="1"/>
            </p:cNvSpPr>
            <p:nvPr/>
          </p:nvSpPr>
          <p:spPr bwMode="auto">
            <a:xfrm>
              <a:off x="5404" y="2595"/>
              <a:ext cx="29" cy="120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31" name="Rectangle 337"/>
            <p:cNvSpPr>
              <a:spLocks noChangeArrowheads="1"/>
            </p:cNvSpPr>
            <p:nvPr/>
          </p:nvSpPr>
          <p:spPr bwMode="auto">
            <a:xfrm>
              <a:off x="4759" y="2595"/>
              <a:ext cx="30" cy="120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32" name="Rectangle 338"/>
            <p:cNvSpPr>
              <a:spLocks noChangeArrowheads="1"/>
            </p:cNvSpPr>
            <p:nvPr/>
          </p:nvSpPr>
          <p:spPr bwMode="auto">
            <a:xfrm>
              <a:off x="5026" y="3165"/>
              <a:ext cx="142" cy="330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33" name="Rectangle 339"/>
            <p:cNvSpPr>
              <a:spLocks noChangeArrowheads="1"/>
            </p:cNvSpPr>
            <p:nvPr/>
          </p:nvSpPr>
          <p:spPr bwMode="auto">
            <a:xfrm>
              <a:off x="5026" y="3495"/>
              <a:ext cx="142" cy="1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34" name="Rectangle 340"/>
            <p:cNvSpPr>
              <a:spLocks noChangeArrowheads="1"/>
            </p:cNvSpPr>
            <p:nvPr/>
          </p:nvSpPr>
          <p:spPr bwMode="auto">
            <a:xfrm>
              <a:off x="5026" y="3558"/>
              <a:ext cx="142" cy="15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35" name="Rectangle 341"/>
            <p:cNvSpPr>
              <a:spLocks noChangeArrowheads="1"/>
            </p:cNvSpPr>
            <p:nvPr/>
          </p:nvSpPr>
          <p:spPr bwMode="auto">
            <a:xfrm>
              <a:off x="5026" y="3615"/>
              <a:ext cx="142" cy="1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36" name="Rectangle 342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37" name="Rectangle 343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38" name="Rectangle 344"/>
            <p:cNvSpPr>
              <a:spLocks noChangeArrowheads="1"/>
            </p:cNvSpPr>
            <p:nvPr/>
          </p:nvSpPr>
          <p:spPr bwMode="auto">
            <a:xfrm>
              <a:off x="5032" y="3186"/>
              <a:ext cx="62" cy="309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39" name="Rectangle 345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40" name="Rectangle 346"/>
            <p:cNvSpPr>
              <a:spLocks noChangeArrowheads="1"/>
            </p:cNvSpPr>
            <p:nvPr/>
          </p:nvSpPr>
          <p:spPr bwMode="auto">
            <a:xfrm>
              <a:off x="5168" y="3422"/>
              <a:ext cx="34" cy="25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41" name="Rectangle 347"/>
            <p:cNvSpPr>
              <a:spLocks noChangeArrowheads="1"/>
            </p:cNvSpPr>
            <p:nvPr/>
          </p:nvSpPr>
          <p:spPr bwMode="auto">
            <a:xfrm>
              <a:off x="4992" y="3422"/>
              <a:ext cx="34" cy="25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42" name="Rectangle 348"/>
            <p:cNvSpPr>
              <a:spLocks noChangeArrowheads="1"/>
            </p:cNvSpPr>
            <p:nvPr/>
          </p:nvSpPr>
          <p:spPr bwMode="auto">
            <a:xfrm>
              <a:off x="5026" y="3511"/>
              <a:ext cx="142" cy="47"/>
            </a:xfrm>
            <a:prstGeom prst="rect">
              <a:avLst/>
            </a:pr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43" name="Rectangle 349"/>
            <p:cNvSpPr>
              <a:spLocks noChangeArrowheads="1"/>
            </p:cNvSpPr>
            <p:nvPr/>
          </p:nvSpPr>
          <p:spPr bwMode="auto">
            <a:xfrm>
              <a:off x="5026" y="3573"/>
              <a:ext cx="142" cy="42"/>
            </a:xfrm>
            <a:prstGeom prst="rect">
              <a:avLst/>
            </a:pr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44" name="Rectangle 350"/>
            <p:cNvSpPr>
              <a:spLocks noChangeArrowheads="1"/>
            </p:cNvSpPr>
            <p:nvPr/>
          </p:nvSpPr>
          <p:spPr bwMode="auto">
            <a:xfrm>
              <a:off x="5026" y="3631"/>
              <a:ext cx="142" cy="47"/>
            </a:xfrm>
            <a:prstGeom prst="rect">
              <a:avLst/>
            </a:pr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45" name="Rectangle 351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46" name="Rectangle 352"/>
            <p:cNvSpPr>
              <a:spLocks noChangeArrowheads="1"/>
            </p:cNvSpPr>
            <p:nvPr/>
          </p:nvSpPr>
          <p:spPr bwMode="auto">
            <a:xfrm>
              <a:off x="5032" y="3369"/>
              <a:ext cx="62" cy="2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47" name="Rectangle 353"/>
            <p:cNvSpPr>
              <a:spLocks noChangeArrowheads="1"/>
            </p:cNvSpPr>
            <p:nvPr/>
          </p:nvSpPr>
          <p:spPr bwMode="auto">
            <a:xfrm>
              <a:off x="5100" y="3312"/>
              <a:ext cx="14" cy="52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48" name="Rectangle 354"/>
            <p:cNvSpPr>
              <a:spLocks noChangeArrowheads="1"/>
            </p:cNvSpPr>
            <p:nvPr/>
          </p:nvSpPr>
          <p:spPr bwMode="auto">
            <a:xfrm>
              <a:off x="5080" y="3312"/>
              <a:ext cx="14" cy="52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49" name="Rectangle 355"/>
            <p:cNvSpPr>
              <a:spLocks noChangeArrowheads="1"/>
            </p:cNvSpPr>
            <p:nvPr/>
          </p:nvSpPr>
          <p:spPr bwMode="auto">
            <a:xfrm>
              <a:off x="5100" y="3395"/>
              <a:ext cx="60" cy="2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50" name="Rectangle 356"/>
            <p:cNvSpPr>
              <a:spLocks noChangeArrowheads="1"/>
            </p:cNvSpPr>
            <p:nvPr/>
          </p:nvSpPr>
          <p:spPr bwMode="auto">
            <a:xfrm>
              <a:off x="5032" y="3395"/>
              <a:ext cx="62" cy="2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51" name="Rectangle 357"/>
            <p:cNvSpPr>
              <a:spLocks noChangeArrowheads="1"/>
            </p:cNvSpPr>
            <p:nvPr/>
          </p:nvSpPr>
          <p:spPr bwMode="auto">
            <a:xfrm>
              <a:off x="5168" y="3552"/>
              <a:ext cx="34" cy="27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52" name="Rectangle 358"/>
            <p:cNvSpPr>
              <a:spLocks noChangeArrowheads="1"/>
            </p:cNvSpPr>
            <p:nvPr/>
          </p:nvSpPr>
          <p:spPr bwMode="auto">
            <a:xfrm>
              <a:off x="4992" y="3552"/>
              <a:ext cx="34" cy="27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53" name="Rectangle 359"/>
            <p:cNvSpPr>
              <a:spLocks noChangeArrowheads="1"/>
            </p:cNvSpPr>
            <p:nvPr/>
          </p:nvSpPr>
          <p:spPr bwMode="auto">
            <a:xfrm>
              <a:off x="5334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54" name="Rectangle 360"/>
            <p:cNvSpPr>
              <a:spLocks noChangeArrowheads="1"/>
            </p:cNvSpPr>
            <p:nvPr/>
          </p:nvSpPr>
          <p:spPr bwMode="auto">
            <a:xfrm>
              <a:off x="5228" y="3165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55" name="Rectangle 361"/>
            <p:cNvSpPr>
              <a:spLocks noChangeArrowheads="1"/>
            </p:cNvSpPr>
            <p:nvPr/>
          </p:nvSpPr>
          <p:spPr bwMode="auto">
            <a:xfrm>
              <a:off x="4912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56" name="Rectangle 362"/>
            <p:cNvSpPr>
              <a:spLocks noChangeArrowheads="1"/>
            </p:cNvSpPr>
            <p:nvPr/>
          </p:nvSpPr>
          <p:spPr bwMode="auto">
            <a:xfrm>
              <a:off x="5122" y="2747"/>
              <a:ext cx="54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57" name="Rectangle 363"/>
            <p:cNvSpPr>
              <a:spLocks noChangeArrowheads="1"/>
            </p:cNvSpPr>
            <p:nvPr/>
          </p:nvSpPr>
          <p:spPr bwMode="auto">
            <a:xfrm>
              <a:off x="5228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58" name="Rectangle 364"/>
            <p:cNvSpPr>
              <a:spLocks noChangeArrowheads="1"/>
            </p:cNvSpPr>
            <p:nvPr/>
          </p:nvSpPr>
          <p:spPr bwMode="auto">
            <a:xfrm>
              <a:off x="5334" y="3165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59" name="Rectangle 365"/>
            <p:cNvSpPr>
              <a:spLocks noChangeArrowheads="1"/>
            </p:cNvSpPr>
            <p:nvPr/>
          </p:nvSpPr>
          <p:spPr bwMode="auto">
            <a:xfrm>
              <a:off x="5018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60" name="Rectangle 366"/>
            <p:cNvSpPr>
              <a:spLocks noChangeArrowheads="1"/>
            </p:cNvSpPr>
            <p:nvPr/>
          </p:nvSpPr>
          <p:spPr bwMode="auto">
            <a:xfrm>
              <a:off x="4809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61" name="Rectangle 367"/>
            <p:cNvSpPr>
              <a:spLocks noChangeArrowheads="1"/>
            </p:cNvSpPr>
            <p:nvPr/>
          </p:nvSpPr>
          <p:spPr bwMode="auto">
            <a:xfrm>
              <a:off x="4912" y="3165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62" name="Rectangle 368"/>
            <p:cNvSpPr>
              <a:spLocks noChangeArrowheads="1"/>
            </p:cNvSpPr>
            <p:nvPr/>
          </p:nvSpPr>
          <p:spPr bwMode="auto">
            <a:xfrm>
              <a:off x="4809" y="3165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567" name="Freeform 369"/>
            <p:cNvSpPr>
              <a:spLocks/>
            </p:cNvSpPr>
            <p:nvPr/>
          </p:nvSpPr>
          <p:spPr bwMode="auto">
            <a:xfrm>
              <a:off x="5115" y="2720"/>
              <a:ext cx="69" cy="327"/>
            </a:xfrm>
            <a:custGeom>
              <a:avLst/>
              <a:gdLst>
                <a:gd name="T0" fmla="*/ 2 w 217"/>
                <a:gd name="T1" fmla="*/ 123 h 373"/>
                <a:gd name="T2" fmla="*/ 0 w 217"/>
                <a:gd name="T3" fmla="*/ 123 h 373"/>
                <a:gd name="T4" fmla="*/ 0 w 217"/>
                <a:gd name="T5" fmla="*/ 196 h 373"/>
                <a:gd name="T6" fmla="*/ 2 w 217"/>
                <a:gd name="T7" fmla="*/ 196 h 373"/>
                <a:gd name="T8" fmla="*/ 3 w 217"/>
                <a:gd name="T9" fmla="*/ 212 h 373"/>
                <a:gd name="T10" fmla="*/ 0 w 217"/>
                <a:gd name="T11" fmla="*/ 212 h 373"/>
                <a:gd name="T12" fmla="*/ 0 w 217"/>
                <a:gd name="T13" fmla="*/ 0 h 373"/>
                <a:gd name="T14" fmla="*/ 3 w 217"/>
                <a:gd name="T15" fmla="*/ 0 h 373"/>
                <a:gd name="T16" fmla="*/ 2 w 217"/>
                <a:gd name="T17" fmla="*/ 17 h 373"/>
                <a:gd name="T18" fmla="*/ 0 w 217"/>
                <a:gd name="T19" fmla="*/ 17 h 373"/>
                <a:gd name="T20" fmla="*/ 0 w 217"/>
                <a:gd name="T21" fmla="*/ 97 h 373"/>
                <a:gd name="T22" fmla="*/ 2 w 217"/>
                <a:gd name="T23" fmla="*/ 97 h 373"/>
                <a:gd name="T24" fmla="*/ 2 w 217"/>
                <a:gd name="T25" fmla="*/ 1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68" name="Freeform 370"/>
            <p:cNvSpPr>
              <a:spLocks/>
            </p:cNvSpPr>
            <p:nvPr/>
          </p:nvSpPr>
          <p:spPr bwMode="auto">
            <a:xfrm>
              <a:off x="5178" y="2720"/>
              <a:ext cx="5" cy="327"/>
            </a:xfrm>
            <a:custGeom>
              <a:avLst/>
              <a:gdLst>
                <a:gd name="T0" fmla="*/ 0 w 29"/>
                <a:gd name="T1" fmla="*/ 17 h 373"/>
                <a:gd name="T2" fmla="*/ 0 w 29"/>
                <a:gd name="T3" fmla="*/ 196 h 373"/>
                <a:gd name="T4" fmla="*/ 0 w 29"/>
                <a:gd name="T5" fmla="*/ 212 h 373"/>
                <a:gd name="T6" fmla="*/ 0 w 29"/>
                <a:gd name="T7" fmla="*/ 0 h 373"/>
                <a:gd name="T8" fmla="*/ 0 w 29"/>
                <a:gd name="T9" fmla="*/ 17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69" name="Freeform 371"/>
            <p:cNvSpPr>
              <a:spLocks/>
            </p:cNvSpPr>
            <p:nvPr/>
          </p:nvSpPr>
          <p:spPr bwMode="auto">
            <a:xfrm>
              <a:off x="5215" y="2720"/>
              <a:ext cx="74" cy="327"/>
            </a:xfrm>
            <a:custGeom>
              <a:avLst/>
              <a:gdLst>
                <a:gd name="T0" fmla="*/ 2 w 216"/>
                <a:gd name="T1" fmla="*/ 123 h 373"/>
                <a:gd name="T2" fmla="*/ 0 w 216"/>
                <a:gd name="T3" fmla="*/ 123 h 373"/>
                <a:gd name="T4" fmla="*/ 0 w 216"/>
                <a:gd name="T5" fmla="*/ 196 h 373"/>
                <a:gd name="T6" fmla="*/ 2 w 216"/>
                <a:gd name="T7" fmla="*/ 196 h 373"/>
                <a:gd name="T8" fmla="*/ 3 w 216"/>
                <a:gd name="T9" fmla="*/ 212 h 373"/>
                <a:gd name="T10" fmla="*/ 0 w 216"/>
                <a:gd name="T11" fmla="*/ 212 h 373"/>
                <a:gd name="T12" fmla="*/ 0 w 216"/>
                <a:gd name="T13" fmla="*/ 0 h 373"/>
                <a:gd name="T14" fmla="*/ 3 w 216"/>
                <a:gd name="T15" fmla="*/ 0 h 373"/>
                <a:gd name="T16" fmla="*/ 2 w 216"/>
                <a:gd name="T17" fmla="*/ 17 h 373"/>
                <a:gd name="T18" fmla="*/ 0 w 216"/>
                <a:gd name="T19" fmla="*/ 17 h 373"/>
                <a:gd name="T20" fmla="*/ 0 w 216"/>
                <a:gd name="T21" fmla="*/ 97 h 373"/>
                <a:gd name="T22" fmla="*/ 2 w 216"/>
                <a:gd name="T23" fmla="*/ 97 h 373"/>
                <a:gd name="T24" fmla="*/ 2 w 216"/>
                <a:gd name="T25" fmla="*/ 1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70" name="Freeform 372"/>
            <p:cNvSpPr>
              <a:spLocks/>
            </p:cNvSpPr>
            <p:nvPr/>
          </p:nvSpPr>
          <p:spPr bwMode="auto">
            <a:xfrm>
              <a:off x="5279" y="2720"/>
              <a:ext cx="11" cy="327"/>
            </a:xfrm>
            <a:custGeom>
              <a:avLst/>
              <a:gdLst>
                <a:gd name="T0" fmla="*/ 0 w 29"/>
                <a:gd name="T1" fmla="*/ 17 h 373"/>
                <a:gd name="T2" fmla="*/ 0 w 29"/>
                <a:gd name="T3" fmla="*/ 196 h 373"/>
                <a:gd name="T4" fmla="*/ 0 w 29"/>
                <a:gd name="T5" fmla="*/ 212 h 373"/>
                <a:gd name="T6" fmla="*/ 0 w 29"/>
                <a:gd name="T7" fmla="*/ 0 h 373"/>
                <a:gd name="T8" fmla="*/ 0 w 29"/>
                <a:gd name="T9" fmla="*/ 17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71" name="Freeform 373"/>
            <p:cNvSpPr>
              <a:spLocks/>
            </p:cNvSpPr>
            <p:nvPr/>
          </p:nvSpPr>
          <p:spPr bwMode="auto">
            <a:xfrm>
              <a:off x="5322" y="2720"/>
              <a:ext cx="74" cy="327"/>
            </a:xfrm>
            <a:custGeom>
              <a:avLst/>
              <a:gdLst>
                <a:gd name="T0" fmla="*/ 2 w 217"/>
                <a:gd name="T1" fmla="*/ 123 h 373"/>
                <a:gd name="T2" fmla="*/ 0 w 217"/>
                <a:gd name="T3" fmla="*/ 123 h 373"/>
                <a:gd name="T4" fmla="*/ 0 w 217"/>
                <a:gd name="T5" fmla="*/ 196 h 373"/>
                <a:gd name="T6" fmla="*/ 2 w 217"/>
                <a:gd name="T7" fmla="*/ 196 h 373"/>
                <a:gd name="T8" fmla="*/ 3 w 217"/>
                <a:gd name="T9" fmla="*/ 212 h 373"/>
                <a:gd name="T10" fmla="*/ 0 w 217"/>
                <a:gd name="T11" fmla="*/ 212 h 373"/>
                <a:gd name="T12" fmla="*/ 0 w 217"/>
                <a:gd name="T13" fmla="*/ 0 h 373"/>
                <a:gd name="T14" fmla="*/ 3 w 217"/>
                <a:gd name="T15" fmla="*/ 0 h 373"/>
                <a:gd name="T16" fmla="*/ 2 w 217"/>
                <a:gd name="T17" fmla="*/ 17 h 373"/>
                <a:gd name="T18" fmla="*/ 0 w 217"/>
                <a:gd name="T19" fmla="*/ 17 h 373"/>
                <a:gd name="T20" fmla="*/ 0 w 217"/>
                <a:gd name="T21" fmla="*/ 97 h 373"/>
                <a:gd name="T22" fmla="*/ 2 w 217"/>
                <a:gd name="T23" fmla="*/ 97 h 373"/>
                <a:gd name="T24" fmla="*/ 2 w 217"/>
                <a:gd name="T25" fmla="*/ 1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72" name="Freeform 374"/>
            <p:cNvSpPr>
              <a:spLocks/>
            </p:cNvSpPr>
            <p:nvPr/>
          </p:nvSpPr>
          <p:spPr bwMode="auto">
            <a:xfrm>
              <a:off x="5385" y="2720"/>
              <a:ext cx="11" cy="327"/>
            </a:xfrm>
            <a:custGeom>
              <a:avLst/>
              <a:gdLst>
                <a:gd name="T0" fmla="*/ 0 w 29"/>
                <a:gd name="T1" fmla="*/ 17 h 373"/>
                <a:gd name="T2" fmla="*/ 0 w 29"/>
                <a:gd name="T3" fmla="*/ 196 h 373"/>
                <a:gd name="T4" fmla="*/ 0 w 29"/>
                <a:gd name="T5" fmla="*/ 212 h 373"/>
                <a:gd name="T6" fmla="*/ 0 w 29"/>
                <a:gd name="T7" fmla="*/ 0 h 373"/>
                <a:gd name="T8" fmla="*/ 0 w 29"/>
                <a:gd name="T9" fmla="*/ 17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73" name="Freeform 375"/>
            <p:cNvSpPr>
              <a:spLocks/>
            </p:cNvSpPr>
            <p:nvPr/>
          </p:nvSpPr>
          <p:spPr bwMode="auto">
            <a:xfrm>
              <a:off x="5215" y="3137"/>
              <a:ext cx="74" cy="327"/>
            </a:xfrm>
            <a:custGeom>
              <a:avLst/>
              <a:gdLst>
                <a:gd name="T0" fmla="*/ 2 w 216"/>
                <a:gd name="T1" fmla="*/ 125 h 372"/>
                <a:gd name="T2" fmla="*/ 0 w 216"/>
                <a:gd name="T3" fmla="*/ 125 h 372"/>
                <a:gd name="T4" fmla="*/ 0 w 216"/>
                <a:gd name="T5" fmla="*/ 197 h 372"/>
                <a:gd name="T6" fmla="*/ 2 w 216"/>
                <a:gd name="T7" fmla="*/ 197 h 372"/>
                <a:gd name="T8" fmla="*/ 3 w 216"/>
                <a:gd name="T9" fmla="*/ 214 h 372"/>
                <a:gd name="T10" fmla="*/ 0 w 216"/>
                <a:gd name="T11" fmla="*/ 214 h 372"/>
                <a:gd name="T12" fmla="*/ 0 w 216"/>
                <a:gd name="T13" fmla="*/ 0 h 372"/>
                <a:gd name="T14" fmla="*/ 3 w 216"/>
                <a:gd name="T15" fmla="*/ 0 h 372"/>
                <a:gd name="T16" fmla="*/ 2 w 216"/>
                <a:gd name="T17" fmla="*/ 16 h 372"/>
                <a:gd name="T18" fmla="*/ 0 w 216"/>
                <a:gd name="T19" fmla="*/ 16 h 372"/>
                <a:gd name="T20" fmla="*/ 0 w 216"/>
                <a:gd name="T21" fmla="*/ 98 h 372"/>
                <a:gd name="T22" fmla="*/ 2 w 216"/>
                <a:gd name="T23" fmla="*/ 98 h 372"/>
                <a:gd name="T24" fmla="*/ 2 w 216"/>
                <a:gd name="T25" fmla="*/ 12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74" name="Freeform 376"/>
            <p:cNvSpPr>
              <a:spLocks/>
            </p:cNvSpPr>
            <p:nvPr/>
          </p:nvSpPr>
          <p:spPr bwMode="auto">
            <a:xfrm>
              <a:off x="5279" y="3137"/>
              <a:ext cx="11" cy="327"/>
            </a:xfrm>
            <a:custGeom>
              <a:avLst/>
              <a:gdLst>
                <a:gd name="T0" fmla="*/ 0 w 29"/>
                <a:gd name="T1" fmla="*/ 16 h 372"/>
                <a:gd name="T2" fmla="*/ 0 w 29"/>
                <a:gd name="T3" fmla="*/ 197 h 372"/>
                <a:gd name="T4" fmla="*/ 0 w 29"/>
                <a:gd name="T5" fmla="*/ 214 h 372"/>
                <a:gd name="T6" fmla="*/ 0 w 29"/>
                <a:gd name="T7" fmla="*/ 0 h 372"/>
                <a:gd name="T8" fmla="*/ 0 w 29"/>
                <a:gd name="T9" fmla="*/ 16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75" name="Freeform 377"/>
            <p:cNvSpPr>
              <a:spLocks/>
            </p:cNvSpPr>
            <p:nvPr/>
          </p:nvSpPr>
          <p:spPr bwMode="auto">
            <a:xfrm>
              <a:off x="5322" y="3137"/>
              <a:ext cx="74" cy="327"/>
            </a:xfrm>
            <a:custGeom>
              <a:avLst/>
              <a:gdLst>
                <a:gd name="T0" fmla="*/ 2 w 217"/>
                <a:gd name="T1" fmla="*/ 125 h 372"/>
                <a:gd name="T2" fmla="*/ 0 w 217"/>
                <a:gd name="T3" fmla="*/ 125 h 372"/>
                <a:gd name="T4" fmla="*/ 0 w 217"/>
                <a:gd name="T5" fmla="*/ 197 h 372"/>
                <a:gd name="T6" fmla="*/ 2 w 217"/>
                <a:gd name="T7" fmla="*/ 197 h 372"/>
                <a:gd name="T8" fmla="*/ 3 w 217"/>
                <a:gd name="T9" fmla="*/ 214 h 372"/>
                <a:gd name="T10" fmla="*/ 0 w 217"/>
                <a:gd name="T11" fmla="*/ 214 h 372"/>
                <a:gd name="T12" fmla="*/ 0 w 217"/>
                <a:gd name="T13" fmla="*/ 0 h 372"/>
                <a:gd name="T14" fmla="*/ 3 w 217"/>
                <a:gd name="T15" fmla="*/ 0 h 372"/>
                <a:gd name="T16" fmla="*/ 2 w 217"/>
                <a:gd name="T17" fmla="*/ 16 h 372"/>
                <a:gd name="T18" fmla="*/ 0 w 217"/>
                <a:gd name="T19" fmla="*/ 16 h 372"/>
                <a:gd name="T20" fmla="*/ 0 w 217"/>
                <a:gd name="T21" fmla="*/ 98 h 372"/>
                <a:gd name="T22" fmla="*/ 2 w 217"/>
                <a:gd name="T23" fmla="*/ 98 h 372"/>
                <a:gd name="T24" fmla="*/ 2 w 217"/>
                <a:gd name="T25" fmla="*/ 12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76" name="Freeform 378"/>
            <p:cNvSpPr>
              <a:spLocks/>
            </p:cNvSpPr>
            <p:nvPr/>
          </p:nvSpPr>
          <p:spPr bwMode="auto">
            <a:xfrm>
              <a:off x="5385" y="3137"/>
              <a:ext cx="11" cy="327"/>
            </a:xfrm>
            <a:custGeom>
              <a:avLst/>
              <a:gdLst>
                <a:gd name="T0" fmla="*/ 0 w 29"/>
                <a:gd name="T1" fmla="*/ 16 h 372"/>
                <a:gd name="T2" fmla="*/ 0 w 29"/>
                <a:gd name="T3" fmla="*/ 197 h 372"/>
                <a:gd name="T4" fmla="*/ 0 w 29"/>
                <a:gd name="T5" fmla="*/ 214 h 372"/>
                <a:gd name="T6" fmla="*/ 0 w 29"/>
                <a:gd name="T7" fmla="*/ 0 h 372"/>
                <a:gd name="T8" fmla="*/ 0 w 29"/>
                <a:gd name="T9" fmla="*/ 16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77" name="Freeform 379"/>
            <p:cNvSpPr>
              <a:spLocks/>
            </p:cNvSpPr>
            <p:nvPr/>
          </p:nvSpPr>
          <p:spPr bwMode="auto">
            <a:xfrm>
              <a:off x="5008" y="2720"/>
              <a:ext cx="74" cy="327"/>
            </a:xfrm>
            <a:custGeom>
              <a:avLst/>
              <a:gdLst>
                <a:gd name="T0" fmla="*/ 0 w 215"/>
                <a:gd name="T1" fmla="*/ 123 h 373"/>
                <a:gd name="T2" fmla="*/ 2 w 215"/>
                <a:gd name="T3" fmla="*/ 123 h 373"/>
                <a:gd name="T4" fmla="*/ 2 w 215"/>
                <a:gd name="T5" fmla="*/ 196 h 373"/>
                <a:gd name="T6" fmla="*/ 0 w 215"/>
                <a:gd name="T7" fmla="*/ 196 h 373"/>
                <a:gd name="T8" fmla="*/ 0 w 215"/>
                <a:gd name="T9" fmla="*/ 212 h 373"/>
                <a:gd name="T10" fmla="*/ 3 w 215"/>
                <a:gd name="T11" fmla="*/ 212 h 373"/>
                <a:gd name="T12" fmla="*/ 3 w 215"/>
                <a:gd name="T13" fmla="*/ 0 h 373"/>
                <a:gd name="T14" fmla="*/ 0 w 215"/>
                <a:gd name="T15" fmla="*/ 0 h 373"/>
                <a:gd name="T16" fmla="*/ 0 w 215"/>
                <a:gd name="T17" fmla="*/ 17 h 373"/>
                <a:gd name="T18" fmla="*/ 2 w 215"/>
                <a:gd name="T19" fmla="*/ 17 h 373"/>
                <a:gd name="T20" fmla="*/ 2 w 215"/>
                <a:gd name="T21" fmla="*/ 97 h 373"/>
                <a:gd name="T22" fmla="*/ 0 w 215"/>
                <a:gd name="T23" fmla="*/ 97 h 373"/>
                <a:gd name="T24" fmla="*/ 0 w 215"/>
                <a:gd name="T25" fmla="*/ 1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78" name="Freeform 380"/>
            <p:cNvSpPr>
              <a:spLocks/>
            </p:cNvSpPr>
            <p:nvPr/>
          </p:nvSpPr>
          <p:spPr bwMode="auto">
            <a:xfrm>
              <a:off x="5008" y="2720"/>
              <a:ext cx="11" cy="327"/>
            </a:xfrm>
            <a:custGeom>
              <a:avLst/>
              <a:gdLst>
                <a:gd name="T0" fmla="*/ 0 w 29"/>
                <a:gd name="T1" fmla="*/ 17 h 373"/>
                <a:gd name="T2" fmla="*/ 0 w 29"/>
                <a:gd name="T3" fmla="*/ 196 h 373"/>
                <a:gd name="T4" fmla="*/ 0 w 29"/>
                <a:gd name="T5" fmla="*/ 212 h 373"/>
                <a:gd name="T6" fmla="*/ 0 w 29"/>
                <a:gd name="T7" fmla="*/ 0 h 373"/>
                <a:gd name="T8" fmla="*/ 0 w 29"/>
                <a:gd name="T9" fmla="*/ 17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79" name="Freeform 381"/>
            <p:cNvSpPr>
              <a:spLocks/>
            </p:cNvSpPr>
            <p:nvPr/>
          </p:nvSpPr>
          <p:spPr bwMode="auto">
            <a:xfrm>
              <a:off x="4902" y="2720"/>
              <a:ext cx="74" cy="327"/>
            </a:xfrm>
            <a:custGeom>
              <a:avLst/>
              <a:gdLst>
                <a:gd name="T0" fmla="*/ 0 w 216"/>
                <a:gd name="T1" fmla="*/ 123 h 373"/>
                <a:gd name="T2" fmla="*/ 2 w 216"/>
                <a:gd name="T3" fmla="*/ 123 h 373"/>
                <a:gd name="T4" fmla="*/ 2 w 216"/>
                <a:gd name="T5" fmla="*/ 196 h 373"/>
                <a:gd name="T6" fmla="*/ 0 w 216"/>
                <a:gd name="T7" fmla="*/ 196 h 373"/>
                <a:gd name="T8" fmla="*/ 0 w 216"/>
                <a:gd name="T9" fmla="*/ 212 h 373"/>
                <a:gd name="T10" fmla="*/ 3 w 216"/>
                <a:gd name="T11" fmla="*/ 212 h 373"/>
                <a:gd name="T12" fmla="*/ 3 w 216"/>
                <a:gd name="T13" fmla="*/ 0 h 373"/>
                <a:gd name="T14" fmla="*/ 0 w 216"/>
                <a:gd name="T15" fmla="*/ 0 h 373"/>
                <a:gd name="T16" fmla="*/ 0 w 216"/>
                <a:gd name="T17" fmla="*/ 17 h 373"/>
                <a:gd name="T18" fmla="*/ 2 w 216"/>
                <a:gd name="T19" fmla="*/ 17 h 373"/>
                <a:gd name="T20" fmla="*/ 2 w 216"/>
                <a:gd name="T21" fmla="*/ 97 h 373"/>
                <a:gd name="T22" fmla="*/ 0 w 216"/>
                <a:gd name="T23" fmla="*/ 97 h 373"/>
                <a:gd name="T24" fmla="*/ 0 w 216"/>
                <a:gd name="T25" fmla="*/ 1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80" name="Freeform 382"/>
            <p:cNvSpPr>
              <a:spLocks/>
            </p:cNvSpPr>
            <p:nvPr/>
          </p:nvSpPr>
          <p:spPr bwMode="auto">
            <a:xfrm>
              <a:off x="4902" y="2720"/>
              <a:ext cx="11" cy="327"/>
            </a:xfrm>
            <a:custGeom>
              <a:avLst/>
              <a:gdLst>
                <a:gd name="T0" fmla="*/ 0 w 29"/>
                <a:gd name="T1" fmla="*/ 17 h 373"/>
                <a:gd name="T2" fmla="*/ 0 w 29"/>
                <a:gd name="T3" fmla="*/ 196 h 373"/>
                <a:gd name="T4" fmla="*/ 0 w 29"/>
                <a:gd name="T5" fmla="*/ 212 h 373"/>
                <a:gd name="T6" fmla="*/ 0 w 29"/>
                <a:gd name="T7" fmla="*/ 0 h 373"/>
                <a:gd name="T8" fmla="*/ 0 w 29"/>
                <a:gd name="T9" fmla="*/ 17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81" name="Freeform 383"/>
            <p:cNvSpPr>
              <a:spLocks/>
            </p:cNvSpPr>
            <p:nvPr/>
          </p:nvSpPr>
          <p:spPr bwMode="auto">
            <a:xfrm>
              <a:off x="4801" y="2720"/>
              <a:ext cx="69" cy="327"/>
            </a:xfrm>
            <a:custGeom>
              <a:avLst/>
              <a:gdLst>
                <a:gd name="T0" fmla="*/ 0 w 215"/>
                <a:gd name="T1" fmla="*/ 123 h 373"/>
                <a:gd name="T2" fmla="*/ 2 w 215"/>
                <a:gd name="T3" fmla="*/ 123 h 373"/>
                <a:gd name="T4" fmla="*/ 2 w 215"/>
                <a:gd name="T5" fmla="*/ 196 h 373"/>
                <a:gd name="T6" fmla="*/ 0 w 215"/>
                <a:gd name="T7" fmla="*/ 196 h 373"/>
                <a:gd name="T8" fmla="*/ 0 w 215"/>
                <a:gd name="T9" fmla="*/ 212 h 373"/>
                <a:gd name="T10" fmla="*/ 3 w 215"/>
                <a:gd name="T11" fmla="*/ 212 h 373"/>
                <a:gd name="T12" fmla="*/ 3 w 215"/>
                <a:gd name="T13" fmla="*/ 0 h 373"/>
                <a:gd name="T14" fmla="*/ 0 w 215"/>
                <a:gd name="T15" fmla="*/ 0 h 373"/>
                <a:gd name="T16" fmla="*/ 0 w 215"/>
                <a:gd name="T17" fmla="*/ 17 h 373"/>
                <a:gd name="T18" fmla="*/ 2 w 215"/>
                <a:gd name="T19" fmla="*/ 17 h 373"/>
                <a:gd name="T20" fmla="*/ 2 w 215"/>
                <a:gd name="T21" fmla="*/ 97 h 373"/>
                <a:gd name="T22" fmla="*/ 0 w 215"/>
                <a:gd name="T23" fmla="*/ 97 h 373"/>
                <a:gd name="T24" fmla="*/ 0 w 215"/>
                <a:gd name="T25" fmla="*/ 1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82" name="Freeform 384"/>
            <p:cNvSpPr>
              <a:spLocks/>
            </p:cNvSpPr>
            <p:nvPr/>
          </p:nvSpPr>
          <p:spPr bwMode="auto">
            <a:xfrm>
              <a:off x="4801" y="2720"/>
              <a:ext cx="5" cy="327"/>
            </a:xfrm>
            <a:custGeom>
              <a:avLst/>
              <a:gdLst>
                <a:gd name="T0" fmla="*/ 0 w 29"/>
                <a:gd name="T1" fmla="*/ 17 h 373"/>
                <a:gd name="T2" fmla="*/ 0 w 29"/>
                <a:gd name="T3" fmla="*/ 196 h 373"/>
                <a:gd name="T4" fmla="*/ 0 w 29"/>
                <a:gd name="T5" fmla="*/ 212 h 373"/>
                <a:gd name="T6" fmla="*/ 0 w 29"/>
                <a:gd name="T7" fmla="*/ 0 h 373"/>
                <a:gd name="T8" fmla="*/ 0 w 29"/>
                <a:gd name="T9" fmla="*/ 17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83" name="Freeform 385"/>
            <p:cNvSpPr>
              <a:spLocks/>
            </p:cNvSpPr>
            <p:nvPr/>
          </p:nvSpPr>
          <p:spPr bwMode="auto">
            <a:xfrm>
              <a:off x="4902" y="3137"/>
              <a:ext cx="74" cy="327"/>
            </a:xfrm>
            <a:custGeom>
              <a:avLst/>
              <a:gdLst>
                <a:gd name="T0" fmla="*/ 0 w 216"/>
                <a:gd name="T1" fmla="*/ 125 h 372"/>
                <a:gd name="T2" fmla="*/ 2 w 216"/>
                <a:gd name="T3" fmla="*/ 125 h 372"/>
                <a:gd name="T4" fmla="*/ 2 w 216"/>
                <a:gd name="T5" fmla="*/ 197 h 372"/>
                <a:gd name="T6" fmla="*/ 0 w 216"/>
                <a:gd name="T7" fmla="*/ 197 h 372"/>
                <a:gd name="T8" fmla="*/ 0 w 216"/>
                <a:gd name="T9" fmla="*/ 214 h 372"/>
                <a:gd name="T10" fmla="*/ 3 w 216"/>
                <a:gd name="T11" fmla="*/ 214 h 372"/>
                <a:gd name="T12" fmla="*/ 3 w 216"/>
                <a:gd name="T13" fmla="*/ 0 h 372"/>
                <a:gd name="T14" fmla="*/ 0 w 216"/>
                <a:gd name="T15" fmla="*/ 0 h 372"/>
                <a:gd name="T16" fmla="*/ 0 w 216"/>
                <a:gd name="T17" fmla="*/ 16 h 372"/>
                <a:gd name="T18" fmla="*/ 2 w 216"/>
                <a:gd name="T19" fmla="*/ 16 h 372"/>
                <a:gd name="T20" fmla="*/ 2 w 216"/>
                <a:gd name="T21" fmla="*/ 98 h 372"/>
                <a:gd name="T22" fmla="*/ 0 w 216"/>
                <a:gd name="T23" fmla="*/ 98 h 372"/>
                <a:gd name="T24" fmla="*/ 0 w 216"/>
                <a:gd name="T25" fmla="*/ 12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84" name="Freeform 386"/>
            <p:cNvSpPr>
              <a:spLocks/>
            </p:cNvSpPr>
            <p:nvPr/>
          </p:nvSpPr>
          <p:spPr bwMode="auto">
            <a:xfrm>
              <a:off x="4902" y="3137"/>
              <a:ext cx="11" cy="327"/>
            </a:xfrm>
            <a:custGeom>
              <a:avLst/>
              <a:gdLst>
                <a:gd name="T0" fmla="*/ 0 w 29"/>
                <a:gd name="T1" fmla="*/ 16 h 372"/>
                <a:gd name="T2" fmla="*/ 0 w 29"/>
                <a:gd name="T3" fmla="*/ 197 h 372"/>
                <a:gd name="T4" fmla="*/ 0 w 29"/>
                <a:gd name="T5" fmla="*/ 214 h 372"/>
                <a:gd name="T6" fmla="*/ 0 w 29"/>
                <a:gd name="T7" fmla="*/ 0 h 372"/>
                <a:gd name="T8" fmla="*/ 0 w 29"/>
                <a:gd name="T9" fmla="*/ 16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85" name="Freeform 387"/>
            <p:cNvSpPr>
              <a:spLocks/>
            </p:cNvSpPr>
            <p:nvPr/>
          </p:nvSpPr>
          <p:spPr bwMode="auto">
            <a:xfrm>
              <a:off x="4801" y="3137"/>
              <a:ext cx="69" cy="327"/>
            </a:xfrm>
            <a:custGeom>
              <a:avLst/>
              <a:gdLst>
                <a:gd name="T0" fmla="*/ 0 w 215"/>
                <a:gd name="T1" fmla="*/ 125 h 372"/>
                <a:gd name="T2" fmla="*/ 2 w 215"/>
                <a:gd name="T3" fmla="*/ 125 h 372"/>
                <a:gd name="T4" fmla="*/ 2 w 215"/>
                <a:gd name="T5" fmla="*/ 197 h 372"/>
                <a:gd name="T6" fmla="*/ 0 w 215"/>
                <a:gd name="T7" fmla="*/ 197 h 372"/>
                <a:gd name="T8" fmla="*/ 0 w 215"/>
                <a:gd name="T9" fmla="*/ 214 h 372"/>
                <a:gd name="T10" fmla="*/ 3 w 215"/>
                <a:gd name="T11" fmla="*/ 214 h 372"/>
                <a:gd name="T12" fmla="*/ 3 w 215"/>
                <a:gd name="T13" fmla="*/ 0 h 372"/>
                <a:gd name="T14" fmla="*/ 0 w 215"/>
                <a:gd name="T15" fmla="*/ 0 h 372"/>
                <a:gd name="T16" fmla="*/ 0 w 215"/>
                <a:gd name="T17" fmla="*/ 16 h 372"/>
                <a:gd name="T18" fmla="*/ 2 w 215"/>
                <a:gd name="T19" fmla="*/ 16 h 372"/>
                <a:gd name="T20" fmla="*/ 2 w 215"/>
                <a:gd name="T21" fmla="*/ 98 h 372"/>
                <a:gd name="T22" fmla="*/ 0 w 215"/>
                <a:gd name="T23" fmla="*/ 98 h 372"/>
                <a:gd name="T24" fmla="*/ 0 w 215"/>
                <a:gd name="T25" fmla="*/ 12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86" name="Freeform 388"/>
            <p:cNvSpPr>
              <a:spLocks/>
            </p:cNvSpPr>
            <p:nvPr/>
          </p:nvSpPr>
          <p:spPr bwMode="auto">
            <a:xfrm>
              <a:off x="4801" y="3137"/>
              <a:ext cx="5" cy="327"/>
            </a:xfrm>
            <a:custGeom>
              <a:avLst/>
              <a:gdLst>
                <a:gd name="T0" fmla="*/ 0 w 29"/>
                <a:gd name="T1" fmla="*/ 16 h 372"/>
                <a:gd name="T2" fmla="*/ 0 w 29"/>
                <a:gd name="T3" fmla="*/ 197 h 372"/>
                <a:gd name="T4" fmla="*/ 0 w 29"/>
                <a:gd name="T5" fmla="*/ 214 h 372"/>
                <a:gd name="T6" fmla="*/ 0 w 29"/>
                <a:gd name="T7" fmla="*/ 0 h 372"/>
                <a:gd name="T8" fmla="*/ 0 w 29"/>
                <a:gd name="T9" fmla="*/ 16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683" name="Rectangle 389"/>
            <p:cNvSpPr>
              <a:spLocks noChangeArrowheads="1"/>
            </p:cNvSpPr>
            <p:nvPr/>
          </p:nvSpPr>
          <p:spPr bwMode="auto">
            <a:xfrm>
              <a:off x="5114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84" name="Rectangle 390"/>
            <p:cNvSpPr>
              <a:spLocks noChangeArrowheads="1"/>
            </p:cNvSpPr>
            <p:nvPr/>
          </p:nvSpPr>
          <p:spPr bwMode="auto">
            <a:xfrm>
              <a:off x="5218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85" name="Rectangle 391"/>
            <p:cNvSpPr>
              <a:spLocks noChangeArrowheads="1"/>
            </p:cNvSpPr>
            <p:nvPr/>
          </p:nvSpPr>
          <p:spPr bwMode="auto">
            <a:xfrm>
              <a:off x="5324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86" name="Rectangle 392"/>
            <p:cNvSpPr>
              <a:spLocks noChangeArrowheads="1"/>
            </p:cNvSpPr>
            <p:nvPr/>
          </p:nvSpPr>
          <p:spPr bwMode="auto">
            <a:xfrm>
              <a:off x="5008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87" name="Rectangle 393"/>
            <p:cNvSpPr>
              <a:spLocks noChangeArrowheads="1"/>
            </p:cNvSpPr>
            <p:nvPr/>
          </p:nvSpPr>
          <p:spPr bwMode="auto">
            <a:xfrm>
              <a:off x="4903" y="2898"/>
              <a:ext cx="71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88" name="Rectangle 394"/>
            <p:cNvSpPr>
              <a:spLocks noChangeArrowheads="1"/>
            </p:cNvSpPr>
            <p:nvPr/>
          </p:nvSpPr>
          <p:spPr bwMode="auto">
            <a:xfrm>
              <a:off x="4799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593" name="Freeform 395"/>
            <p:cNvSpPr>
              <a:spLocks/>
            </p:cNvSpPr>
            <p:nvPr/>
          </p:nvSpPr>
          <p:spPr bwMode="auto">
            <a:xfrm>
              <a:off x="4987" y="2731"/>
              <a:ext cx="11" cy="45"/>
            </a:xfrm>
            <a:custGeom>
              <a:avLst/>
              <a:gdLst>
                <a:gd name="T0" fmla="*/ 0 w 37"/>
                <a:gd name="T1" fmla="*/ 34 h 38"/>
                <a:gd name="T2" fmla="*/ 0 w 37"/>
                <a:gd name="T3" fmla="*/ 32 h 38"/>
                <a:gd name="T4" fmla="*/ 0 w 37"/>
                <a:gd name="T5" fmla="*/ 28 h 38"/>
                <a:gd name="T6" fmla="*/ 0 w 37"/>
                <a:gd name="T7" fmla="*/ 21 h 38"/>
                <a:gd name="T8" fmla="*/ 0 w 37"/>
                <a:gd name="T9" fmla="*/ 19 h 38"/>
                <a:gd name="T10" fmla="*/ 0 w 37"/>
                <a:gd name="T11" fmla="*/ 12 h 38"/>
                <a:gd name="T12" fmla="*/ 0 w 37"/>
                <a:gd name="T13" fmla="*/ 5 h 38"/>
                <a:gd name="T14" fmla="*/ 0 w 37"/>
                <a:gd name="T15" fmla="*/ 1 h 38"/>
                <a:gd name="T16" fmla="*/ 0 w 37"/>
                <a:gd name="T17" fmla="*/ 0 h 38"/>
                <a:gd name="T18" fmla="*/ 0 w 37"/>
                <a:gd name="T19" fmla="*/ 1 h 38"/>
                <a:gd name="T20" fmla="*/ 0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21 h 38"/>
                <a:gd name="T28" fmla="*/ 0 w 37"/>
                <a:gd name="T29" fmla="*/ 28 h 38"/>
                <a:gd name="T30" fmla="*/ 0 w 37"/>
                <a:gd name="T31" fmla="*/ 32 h 38"/>
                <a:gd name="T32" fmla="*/ 0 w 37"/>
                <a:gd name="T33" fmla="*/ 34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" name="Группа 119"/>
          <p:cNvGrpSpPr>
            <a:grpSpLocks/>
          </p:cNvGrpSpPr>
          <p:nvPr/>
        </p:nvGrpSpPr>
        <p:grpSpPr bwMode="auto">
          <a:xfrm>
            <a:off x="5288506" y="3541187"/>
            <a:ext cx="200920" cy="159660"/>
            <a:chOff x="214313" y="8958263"/>
            <a:chExt cx="642937" cy="500062"/>
          </a:xfrm>
        </p:grpSpPr>
        <p:sp>
          <p:nvSpPr>
            <p:cNvPr id="14606" name="Прямоугольник 15"/>
            <p:cNvSpPr>
              <a:spLocks noChangeArrowheads="1"/>
            </p:cNvSpPr>
            <p:nvPr/>
          </p:nvSpPr>
          <p:spPr bwMode="auto">
            <a:xfrm>
              <a:off x="214313" y="9172575"/>
              <a:ext cx="642937" cy="285750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defTabSz="95726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5726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5726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5726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5726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9572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678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4607" name="Равнобедренный треугольник 16"/>
            <p:cNvSpPr>
              <a:spLocks noChangeArrowheads="1"/>
            </p:cNvSpPr>
            <p:nvPr/>
          </p:nvSpPr>
          <p:spPr bwMode="auto">
            <a:xfrm>
              <a:off x="214313" y="8958263"/>
              <a:ext cx="642937" cy="214312"/>
            </a:xfrm>
            <a:prstGeom prst="triangle">
              <a:avLst>
                <a:gd name="adj" fmla="val 50000"/>
              </a:avLst>
            </a:prstGeom>
            <a:noFill/>
            <a:ln w="1905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defTabSz="95726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5726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5726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5726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5726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9572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678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grpSp>
          <p:nvGrpSpPr>
            <p:cNvPr id="6" name="Группа 21"/>
            <p:cNvGrpSpPr>
              <a:grpSpLocks/>
            </p:cNvGrpSpPr>
            <p:nvPr/>
          </p:nvGrpSpPr>
          <p:grpSpPr bwMode="auto">
            <a:xfrm>
              <a:off x="463631" y="9009063"/>
              <a:ext cx="142876" cy="142875"/>
              <a:chOff x="11544336" y="8944798"/>
              <a:chExt cx="142876" cy="142876"/>
            </a:xfrm>
          </p:grpSpPr>
          <p:cxnSp>
            <p:nvCxnSpPr>
              <p:cNvPr id="14609" name="Прямая соединительная линия 18"/>
              <p:cNvCxnSpPr>
                <a:cxnSpLocks noChangeShapeType="1"/>
              </p:cNvCxnSpPr>
              <p:nvPr/>
            </p:nvCxnSpPr>
            <p:spPr bwMode="auto">
              <a:xfrm rot="5400000">
                <a:off x="11544336" y="9015442"/>
                <a:ext cx="142876" cy="1588"/>
              </a:xfrm>
              <a:prstGeom prst="line">
                <a:avLst/>
              </a:prstGeom>
              <a:noFill/>
              <a:ln w="19050" algn="ctr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4610" name="Прямая соединительная линия 20"/>
              <p:cNvCxnSpPr>
                <a:cxnSpLocks noChangeShapeType="1"/>
              </p:cNvCxnSpPr>
              <p:nvPr/>
            </p:nvCxnSpPr>
            <p:spPr bwMode="auto">
              <a:xfrm>
                <a:off x="11544336" y="9015442"/>
                <a:ext cx="142876" cy="1588"/>
              </a:xfrm>
              <a:prstGeom prst="line">
                <a:avLst/>
              </a:prstGeom>
              <a:noFill/>
              <a:ln w="19050" algn="ctr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7" name="Группа 629"/>
          <p:cNvGrpSpPr>
            <a:grpSpLocks/>
          </p:cNvGrpSpPr>
          <p:nvPr/>
        </p:nvGrpSpPr>
        <p:grpSpPr bwMode="auto">
          <a:xfrm>
            <a:off x="5204193" y="4597812"/>
            <a:ext cx="281646" cy="227829"/>
            <a:chOff x="142483" y="3760971"/>
            <a:chExt cx="346075" cy="386605"/>
          </a:xfrm>
        </p:grpSpPr>
        <p:sp>
          <p:nvSpPr>
            <p:cNvPr id="468" name="Line 281"/>
            <p:cNvSpPr>
              <a:spLocks noChangeShapeType="1"/>
            </p:cNvSpPr>
            <p:nvPr/>
          </p:nvSpPr>
          <p:spPr bwMode="auto">
            <a:xfrm>
              <a:off x="204204" y="3849250"/>
              <a:ext cx="0" cy="29832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107937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Tx/>
                <a:buNone/>
                <a:tabLst/>
                <a:defRPr/>
              </a:pPr>
              <a:endParaRPr kumimoji="0" lang="ru-RU" sz="678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469" name="Freeform 285"/>
            <p:cNvSpPr>
              <a:spLocks/>
            </p:cNvSpPr>
            <p:nvPr/>
          </p:nvSpPr>
          <p:spPr bwMode="auto">
            <a:xfrm>
              <a:off x="197590" y="3794456"/>
              <a:ext cx="271130" cy="228312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2147483647 h 159"/>
                <a:gd name="T4" fmla="*/ 2147483647 w 291"/>
                <a:gd name="T5" fmla="*/ 2147483647 h 159"/>
                <a:gd name="T6" fmla="*/ 2147483647 w 291"/>
                <a:gd name="T7" fmla="*/ 2147483647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pPr marL="0" marR="0" lvl="0" indent="0" algn="l" defTabSz="107937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678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470" name="Text Box 286"/>
            <p:cNvSpPr txBox="1">
              <a:spLocks noChangeArrowheads="1"/>
            </p:cNvSpPr>
            <p:nvPr/>
          </p:nvSpPr>
          <p:spPr bwMode="auto">
            <a:xfrm>
              <a:off x="142483" y="3760971"/>
              <a:ext cx="346075" cy="3199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28295" tIns="64148" rIns="128295" bIns="64148">
              <a:spAutoFit/>
            </a:bodyPr>
            <a:lstStyle/>
            <a:p>
              <a:pPr marL="0" marR="0" lvl="0" indent="0" algn="ctr" defTabSz="8676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33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pic>
        <p:nvPicPr>
          <p:cNvPr id="1435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3" t="40993" r="94373" b="53233"/>
          <a:stretch>
            <a:fillRect/>
          </a:stretch>
        </p:blipFill>
        <p:spPr bwMode="auto">
          <a:xfrm>
            <a:off x="6933541" y="4456092"/>
            <a:ext cx="238592" cy="249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3" t="40993" r="94373" b="53233"/>
          <a:stretch>
            <a:fillRect/>
          </a:stretch>
        </p:blipFill>
        <p:spPr bwMode="auto">
          <a:xfrm>
            <a:off x="4960218" y="3573478"/>
            <a:ext cx="238592" cy="24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316"/>
          <p:cNvGrpSpPr>
            <a:grpSpLocks/>
          </p:cNvGrpSpPr>
          <p:nvPr/>
        </p:nvGrpSpPr>
        <p:grpSpPr bwMode="auto">
          <a:xfrm>
            <a:off x="4601432" y="3654205"/>
            <a:ext cx="238592" cy="186569"/>
            <a:chOff x="4727" y="2506"/>
            <a:chExt cx="706" cy="1172"/>
          </a:xfrm>
        </p:grpSpPr>
        <p:sp>
          <p:nvSpPr>
            <p:cNvPr id="10428" name="Freeform 317"/>
            <p:cNvSpPr>
              <a:spLocks/>
            </p:cNvSpPr>
            <p:nvPr/>
          </p:nvSpPr>
          <p:spPr bwMode="auto">
            <a:xfrm>
              <a:off x="4727" y="3554"/>
              <a:ext cx="48" cy="124"/>
            </a:xfrm>
            <a:custGeom>
              <a:avLst/>
              <a:gdLst>
                <a:gd name="T0" fmla="*/ 0 w 139"/>
                <a:gd name="T1" fmla="*/ 84 h 135"/>
                <a:gd name="T2" fmla="*/ 0 w 139"/>
                <a:gd name="T3" fmla="*/ 58 h 135"/>
                <a:gd name="T4" fmla="*/ 1 w 139"/>
                <a:gd name="T5" fmla="*/ 58 h 135"/>
                <a:gd name="T6" fmla="*/ 1 w 139"/>
                <a:gd name="T7" fmla="*/ 29 h 135"/>
                <a:gd name="T8" fmla="*/ 1 w 139"/>
                <a:gd name="T9" fmla="*/ 29 h 135"/>
                <a:gd name="T10" fmla="*/ 1 w 139"/>
                <a:gd name="T11" fmla="*/ 0 h 135"/>
                <a:gd name="T12" fmla="*/ 2 w 139"/>
                <a:gd name="T13" fmla="*/ 0 h 135"/>
                <a:gd name="T14" fmla="*/ 2 w 139"/>
                <a:gd name="T15" fmla="*/ 84 h 135"/>
                <a:gd name="T16" fmla="*/ 0 w 139"/>
                <a:gd name="T17" fmla="*/ 84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29" name="Freeform 318"/>
            <p:cNvSpPr>
              <a:spLocks/>
            </p:cNvSpPr>
            <p:nvPr/>
          </p:nvSpPr>
          <p:spPr bwMode="auto">
            <a:xfrm>
              <a:off x="4775" y="2562"/>
              <a:ext cx="648" cy="1116"/>
            </a:xfrm>
            <a:custGeom>
              <a:avLst/>
              <a:gdLst>
                <a:gd name="T0" fmla="*/ 0 w 1946"/>
                <a:gd name="T1" fmla="*/ 737 h 1278"/>
                <a:gd name="T2" fmla="*/ 0 w 1946"/>
                <a:gd name="T3" fmla="*/ 59 h 1278"/>
                <a:gd name="T4" fmla="*/ 9 w 1946"/>
                <a:gd name="T5" fmla="*/ 59 h 1278"/>
                <a:gd name="T6" fmla="*/ 9 w 1946"/>
                <a:gd name="T7" fmla="*/ 54 h 1278"/>
                <a:gd name="T8" fmla="*/ 9 w 1946"/>
                <a:gd name="T9" fmla="*/ 47 h 1278"/>
                <a:gd name="T10" fmla="*/ 9 w 1946"/>
                <a:gd name="T11" fmla="*/ 42 h 1278"/>
                <a:gd name="T12" fmla="*/ 9 w 1946"/>
                <a:gd name="T13" fmla="*/ 37 h 1278"/>
                <a:gd name="T14" fmla="*/ 10 w 1946"/>
                <a:gd name="T15" fmla="*/ 32 h 1278"/>
                <a:gd name="T16" fmla="*/ 10 w 1946"/>
                <a:gd name="T17" fmla="*/ 27 h 1278"/>
                <a:gd name="T18" fmla="*/ 10 w 1946"/>
                <a:gd name="T19" fmla="*/ 22 h 1278"/>
                <a:gd name="T20" fmla="*/ 10 w 1946"/>
                <a:gd name="T21" fmla="*/ 17 h 1278"/>
                <a:gd name="T22" fmla="*/ 10 w 1946"/>
                <a:gd name="T23" fmla="*/ 14 h 1278"/>
                <a:gd name="T24" fmla="*/ 10 w 1946"/>
                <a:gd name="T25" fmla="*/ 10 h 1278"/>
                <a:gd name="T26" fmla="*/ 11 w 1946"/>
                <a:gd name="T27" fmla="*/ 8 h 1278"/>
                <a:gd name="T28" fmla="*/ 11 w 1946"/>
                <a:gd name="T29" fmla="*/ 4 h 1278"/>
                <a:gd name="T30" fmla="*/ 11 w 1946"/>
                <a:gd name="T31" fmla="*/ 3 h 1278"/>
                <a:gd name="T32" fmla="*/ 11 w 1946"/>
                <a:gd name="T33" fmla="*/ 3 h 1278"/>
                <a:gd name="T34" fmla="*/ 12 w 1946"/>
                <a:gd name="T35" fmla="*/ 0 h 1278"/>
                <a:gd name="T36" fmla="*/ 12 w 1946"/>
                <a:gd name="T37" fmla="*/ 0 h 1278"/>
                <a:gd name="T38" fmla="*/ 12 w 1946"/>
                <a:gd name="T39" fmla="*/ 0 h 1278"/>
                <a:gd name="T40" fmla="*/ 13 w 1946"/>
                <a:gd name="T41" fmla="*/ 3 h 1278"/>
                <a:gd name="T42" fmla="*/ 13 w 1946"/>
                <a:gd name="T43" fmla="*/ 3 h 1278"/>
                <a:gd name="T44" fmla="*/ 13 w 1946"/>
                <a:gd name="T45" fmla="*/ 4 h 1278"/>
                <a:gd name="T46" fmla="*/ 13 w 1946"/>
                <a:gd name="T47" fmla="*/ 8 h 1278"/>
                <a:gd name="T48" fmla="*/ 14 w 1946"/>
                <a:gd name="T49" fmla="*/ 10 h 1278"/>
                <a:gd name="T50" fmla="*/ 14 w 1946"/>
                <a:gd name="T51" fmla="*/ 14 h 1278"/>
                <a:gd name="T52" fmla="*/ 14 w 1946"/>
                <a:gd name="T53" fmla="*/ 17 h 1278"/>
                <a:gd name="T54" fmla="*/ 14 w 1946"/>
                <a:gd name="T55" fmla="*/ 22 h 1278"/>
                <a:gd name="T56" fmla="*/ 14 w 1946"/>
                <a:gd name="T57" fmla="*/ 27 h 1278"/>
                <a:gd name="T58" fmla="*/ 14 w 1946"/>
                <a:gd name="T59" fmla="*/ 32 h 1278"/>
                <a:gd name="T60" fmla="*/ 14 w 1946"/>
                <a:gd name="T61" fmla="*/ 37 h 1278"/>
                <a:gd name="T62" fmla="*/ 15 w 1946"/>
                <a:gd name="T63" fmla="*/ 42 h 1278"/>
                <a:gd name="T64" fmla="*/ 15 w 1946"/>
                <a:gd name="T65" fmla="*/ 47 h 1278"/>
                <a:gd name="T66" fmla="*/ 15 w 1946"/>
                <a:gd name="T67" fmla="*/ 54 h 1278"/>
                <a:gd name="T68" fmla="*/ 15 w 1946"/>
                <a:gd name="T69" fmla="*/ 59 h 1278"/>
                <a:gd name="T70" fmla="*/ 24 w 1946"/>
                <a:gd name="T71" fmla="*/ 59 h 1278"/>
                <a:gd name="T72" fmla="*/ 24 w 1946"/>
                <a:gd name="T73" fmla="*/ 737 h 1278"/>
                <a:gd name="T74" fmla="*/ 0 w 1946"/>
                <a:gd name="T75" fmla="*/ 737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526" name="Rectangle 319"/>
            <p:cNvSpPr>
              <a:spLocks noChangeArrowheads="1"/>
            </p:cNvSpPr>
            <p:nvPr/>
          </p:nvSpPr>
          <p:spPr bwMode="auto">
            <a:xfrm>
              <a:off x="5188" y="3087"/>
              <a:ext cx="42" cy="3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27" name="Rectangle 320"/>
            <p:cNvSpPr>
              <a:spLocks noChangeArrowheads="1"/>
            </p:cNvSpPr>
            <p:nvPr/>
          </p:nvSpPr>
          <p:spPr bwMode="auto">
            <a:xfrm>
              <a:off x="5168" y="3134"/>
              <a:ext cx="40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28" name="Rectangle 321"/>
            <p:cNvSpPr>
              <a:spLocks noChangeArrowheads="1"/>
            </p:cNvSpPr>
            <p:nvPr/>
          </p:nvSpPr>
          <p:spPr bwMode="auto">
            <a:xfrm>
              <a:off x="5306" y="3034"/>
              <a:ext cx="42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29" name="Rectangle 322"/>
            <p:cNvSpPr>
              <a:spLocks noChangeArrowheads="1"/>
            </p:cNvSpPr>
            <p:nvPr/>
          </p:nvSpPr>
          <p:spPr bwMode="auto">
            <a:xfrm>
              <a:off x="5286" y="3087"/>
              <a:ext cx="40" cy="3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30" name="Rectangle 323"/>
            <p:cNvSpPr>
              <a:spLocks noChangeArrowheads="1"/>
            </p:cNvSpPr>
            <p:nvPr/>
          </p:nvSpPr>
          <p:spPr bwMode="auto">
            <a:xfrm>
              <a:off x="5286" y="2987"/>
              <a:ext cx="40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31" name="Rectangle 324"/>
            <p:cNvSpPr>
              <a:spLocks noChangeArrowheads="1"/>
            </p:cNvSpPr>
            <p:nvPr/>
          </p:nvSpPr>
          <p:spPr bwMode="auto">
            <a:xfrm>
              <a:off x="4773" y="3076"/>
              <a:ext cx="40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32" name="Rectangle 325"/>
            <p:cNvSpPr>
              <a:spLocks noChangeArrowheads="1"/>
            </p:cNvSpPr>
            <p:nvPr/>
          </p:nvSpPr>
          <p:spPr bwMode="auto">
            <a:xfrm>
              <a:off x="4773" y="3024"/>
              <a:ext cx="18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33" name="Rectangle 326"/>
            <p:cNvSpPr>
              <a:spLocks noChangeArrowheads="1"/>
            </p:cNvSpPr>
            <p:nvPr/>
          </p:nvSpPr>
          <p:spPr bwMode="auto">
            <a:xfrm>
              <a:off x="4773" y="3123"/>
              <a:ext cx="18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34" name="Rectangle 327"/>
            <p:cNvSpPr>
              <a:spLocks noChangeArrowheads="1"/>
            </p:cNvSpPr>
            <p:nvPr/>
          </p:nvSpPr>
          <p:spPr bwMode="auto">
            <a:xfrm>
              <a:off x="4946" y="3076"/>
              <a:ext cx="40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35" name="Rectangle 328"/>
            <p:cNvSpPr>
              <a:spLocks noChangeArrowheads="1"/>
            </p:cNvSpPr>
            <p:nvPr/>
          </p:nvSpPr>
          <p:spPr bwMode="auto">
            <a:xfrm>
              <a:off x="4924" y="3123"/>
              <a:ext cx="40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36" name="Rectangle 329"/>
            <p:cNvSpPr>
              <a:spLocks noChangeArrowheads="1"/>
            </p:cNvSpPr>
            <p:nvPr/>
          </p:nvSpPr>
          <p:spPr bwMode="auto">
            <a:xfrm>
              <a:off x="4773" y="3453"/>
              <a:ext cx="40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37" name="Rectangle 330"/>
            <p:cNvSpPr>
              <a:spLocks noChangeArrowheads="1"/>
            </p:cNvSpPr>
            <p:nvPr/>
          </p:nvSpPr>
          <p:spPr bwMode="auto">
            <a:xfrm>
              <a:off x="4773" y="3406"/>
              <a:ext cx="18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38" name="Rectangle 331"/>
            <p:cNvSpPr>
              <a:spLocks noChangeArrowheads="1"/>
            </p:cNvSpPr>
            <p:nvPr/>
          </p:nvSpPr>
          <p:spPr bwMode="auto">
            <a:xfrm>
              <a:off x="4773" y="3505"/>
              <a:ext cx="18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39" name="Rectangle 332"/>
            <p:cNvSpPr>
              <a:spLocks noChangeArrowheads="1"/>
            </p:cNvSpPr>
            <p:nvPr/>
          </p:nvSpPr>
          <p:spPr bwMode="auto">
            <a:xfrm>
              <a:off x="4946" y="3453"/>
              <a:ext cx="40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40" name="Rectangle 333"/>
            <p:cNvSpPr>
              <a:spLocks noChangeArrowheads="1"/>
            </p:cNvSpPr>
            <p:nvPr/>
          </p:nvSpPr>
          <p:spPr bwMode="auto">
            <a:xfrm>
              <a:off x="4924" y="3505"/>
              <a:ext cx="40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445" name="Freeform 334"/>
            <p:cNvSpPr>
              <a:spLocks/>
            </p:cNvSpPr>
            <p:nvPr/>
          </p:nvSpPr>
          <p:spPr bwMode="auto">
            <a:xfrm>
              <a:off x="5024" y="3081"/>
              <a:ext cx="143" cy="79"/>
            </a:xfrm>
            <a:custGeom>
              <a:avLst/>
              <a:gdLst>
                <a:gd name="T0" fmla="*/ 5 w 440"/>
                <a:gd name="T1" fmla="*/ 59 h 102"/>
                <a:gd name="T2" fmla="*/ 5 w 440"/>
                <a:gd name="T3" fmla="*/ 53 h 102"/>
                <a:gd name="T4" fmla="*/ 5 w 440"/>
                <a:gd name="T5" fmla="*/ 48 h 102"/>
                <a:gd name="T6" fmla="*/ 5 w 440"/>
                <a:gd name="T7" fmla="*/ 42 h 102"/>
                <a:gd name="T8" fmla="*/ 5 w 440"/>
                <a:gd name="T9" fmla="*/ 38 h 102"/>
                <a:gd name="T10" fmla="*/ 5 w 440"/>
                <a:gd name="T11" fmla="*/ 32 h 102"/>
                <a:gd name="T12" fmla="*/ 5 w 440"/>
                <a:gd name="T13" fmla="*/ 27 h 102"/>
                <a:gd name="T14" fmla="*/ 5 w 440"/>
                <a:gd name="T15" fmla="*/ 22 h 102"/>
                <a:gd name="T16" fmla="*/ 5 w 440"/>
                <a:gd name="T17" fmla="*/ 17 h 102"/>
                <a:gd name="T18" fmla="*/ 4 w 440"/>
                <a:gd name="T19" fmla="*/ 14 h 102"/>
                <a:gd name="T20" fmla="*/ 4 w 440"/>
                <a:gd name="T21" fmla="*/ 10 h 102"/>
                <a:gd name="T22" fmla="*/ 4 w 440"/>
                <a:gd name="T23" fmla="*/ 8 h 102"/>
                <a:gd name="T24" fmla="*/ 4 w 440"/>
                <a:gd name="T25" fmla="*/ 4 h 102"/>
                <a:gd name="T26" fmla="*/ 4 w 440"/>
                <a:gd name="T27" fmla="*/ 3 h 102"/>
                <a:gd name="T28" fmla="*/ 3 w 440"/>
                <a:gd name="T29" fmla="*/ 3 h 102"/>
                <a:gd name="T30" fmla="*/ 3 w 440"/>
                <a:gd name="T31" fmla="*/ 0 h 102"/>
                <a:gd name="T32" fmla="*/ 3 w 440"/>
                <a:gd name="T33" fmla="*/ 0 h 102"/>
                <a:gd name="T34" fmla="*/ 2 w 440"/>
                <a:gd name="T35" fmla="*/ 0 h 102"/>
                <a:gd name="T36" fmla="*/ 2 w 440"/>
                <a:gd name="T37" fmla="*/ 3 h 102"/>
                <a:gd name="T38" fmla="*/ 2 w 440"/>
                <a:gd name="T39" fmla="*/ 3 h 102"/>
                <a:gd name="T40" fmla="*/ 2 w 440"/>
                <a:gd name="T41" fmla="*/ 4 h 102"/>
                <a:gd name="T42" fmla="*/ 1 w 440"/>
                <a:gd name="T43" fmla="*/ 8 h 102"/>
                <a:gd name="T44" fmla="*/ 1 w 440"/>
                <a:gd name="T45" fmla="*/ 10 h 102"/>
                <a:gd name="T46" fmla="*/ 1 w 440"/>
                <a:gd name="T47" fmla="*/ 14 h 102"/>
                <a:gd name="T48" fmla="*/ 1 w 440"/>
                <a:gd name="T49" fmla="*/ 17 h 102"/>
                <a:gd name="T50" fmla="*/ 1 w 440"/>
                <a:gd name="T51" fmla="*/ 22 h 102"/>
                <a:gd name="T52" fmla="*/ 0 w 440"/>
                <a:gd name="T53" fmla="*/ 27 h 102"/>
                <a:gd name="T54" fmla="*/ 0 w 440"/>
                <a:gd name="T55" fmla="*/ 32 h 102"/>
                <a:gd name="T56" fmla="*/ 0 w 440"/>
                <a:gd name="T57" fmla="*/ 38 h 102"/>
                <a:gd name="T58" fmla="*/ 0 w 440"/>
                <a:gd name="T59" fmla="*/ 42 h 102"/>
                <a:gd name="T60" fmla="*/ 0 w 440"/>
                <a:gd name="T61" fmla="*/ 48 h 102"/>
                <a:gd name="T62" fmla="*/ 0 w 440"/>
                <a:gd name="T63" fmla="*/ 53 h 102"/>
                <a:gd name="T64" fmla="*/ 0 w 440"/>
                <a:gd name="T65" fmla="*/ 59 h 102"/>
                <a:gd name="T66" fmla="*/ 5 w 440"/>
                <a:gd name="T67" fmla="*/ 59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46" name="Freeform 335"/>
            <p:cNvSpPr>
              <a:spLocks/>
            </p:cNvSpPr>
            <p:nvPr/>
          </p:nvSpPr>
          <p:spPr bwMode="auto">
            <a:xfrm>
              <a:off x="4791" y="2506"/>
              <a:ext cx="616" cy="146"/>
            </a:xfrm>
            <a:custGeom>
              <a:avLst/>
              <a:gdLst>
                <a:gd name="T0" fmla="*/ 11 w 1847"/>
                <a:gd name="T1" fmla="*/ 38 h 168"/>
                <a:gd name="T2" fmla="*/ 11 w 1847"/>
                <a:gd name="T3" fmla="*/ 40 h 168"/>
                <a:gd name="T4" fmla="*/ 10 w 1847"/>
                <a:gd name="T5" fmla="*/ 46 h 168"/>
                <a:gd name="T6" fmla="*/ 10 w 1847"/>
                <a:gd name="T7" fmla="*/ 52 h 168"/>
                <a:gd name="T8" fmla="*/ 9 w 1847"/>
                <a:gd name="T9" fmla="*/ 60 h 168"/>
                <a:gd name="T10" fmla="*/ 9 w 1847"/>
                <a:gd name="T11" fmla="*/ 71 h 168"/>
                <a:gd name="T12" fmla="*/ 9 w 1847"/>
                <a:gd name="T13" fmla="*/ 80 h 168"/>
                <a:gd name="T14" fmla="*/ 9 w 1847"/>
                <a:gd name="T15" fmla="*/ 93 h 168"/>
                <a:gd name="T16" fmla="*/ 0 w 1847"/>
                <a:gd name="T17" fmla="*/ 99 h 168"/>
                <a:gd name="T18" fmla="*/ 0 w 1847"/>
                <a:gd name="T19" fmla="*/ 67 h 168"/>
                <a:gd name="T20" fmla="*/ 1 w 1847"/>
                <a:gd name="T21" fmla="*/ 67 h 168"/>
                <a:gd name="T22" fmla="*/ 2 w 1847"/>
                <a:gd name="T23" fmla="*/ 67 h 168"/>
                <a:gd name="T24" fmla="*/ 3 w 1847"/>
                <a:gd name="T25" fmla="*/ 67 h 168"/>
                <a:gd name="T26" fmla="*/ 5 w 1847"/>
                <a:gd name="T27" fmla="*/ 67 h 168"/>
                <a:gd name="T28" fmla="*/ 6 w 1847"/>
                <a:gd name="T29" fmla="*/ 67 h 168"/>
                <a:gd name="T30" fmla="*/ 7 w 1847"/>
                <a:gd name="T31" fmla="*/ 67 h 168"/>
                <a:gd name="T32" fmla="*/ 8 w 1847"/>
                <a:gd name="T33" fmla="*/ 67 h 168"/>
                <a:gd name="T34" fmla="*/ 8 w 1847"/>
                <a:gd name="T35" fmla="*/ 61 h 168"/>
                <a:gd name="T36" fmla="*/ 8 w 1847"/>
                <a:gd name="T37" fmla="*/ 49 h 168"/>
                <a:gd name="T38" fmla="*/ 9 w 1847"/>
                <a:gd name="T39" fmla="*/ 36 h 168"/>
                <a:gd name="T40" fmla="*/ 9 w 1847"/>
                <a:gd name="T41" fmla="*/ 25 h 168"/>
                <a:gd name="T42" fmla="*/ 10 w 1847"/>
                <a:gd name="T43" fmla="*/ 16 h 168"/>
                <a:gd name="T44" fmla="*/ 10 w 1847"/>
                <a:gd name="T45" fmla="*/ 8 h 168"/>
                <a:gd name="T46" fmla="*/ 11 w 1847"/>
                <a:gd name="T47" fmla="*/ 4 h 168"/>
                <a:gd name="T48" fmla="*/ 11 w 1847"/>
                <a:gd name="T49" fmla="*/ 1 h 168"/>
                <a:gd name="T50" fmla="*/ 12 w 1847"/>
                <a:gd name="T51" fmla="*/ 1 h 168"/>
                <a:gd name="T52" fmla="*/ 12 w 1847"/>
                <a:gd name="T53" fmla="*/ 4 h 168"/>
                <a:gd name="T54" fmla="*/ 13 w 1847"/>
                <a:gd name="T55" fmla="*/ 8 h 168"/>
                <a:gd name="T56" fmla="*/ 13 w 1847"/>
                <a:gd name="T57" fmla="*/ 16 h 168"/>
                <a:gd name="T58" fmla="*/ 14 w 1847"/>
                <a:gd name="T59" fmla="*/ 25 h 168"/>
                <a:gd name="T60" fmla="*/ 14 w 1847"/>
                <a:gd name="T61" fmla="*/ 36 h 168"/>
                <a:gd name="T62" fmla="*/ 14 w 1847"/>
                <a:gd name="T63" fmla="*/ 49 h 168"/>
                <a:gd name="T64" fmla="*/ 15 w 1847"/>
                <a:gd name="T65" fmla="*/ 61 h 168"/>
                <a:gd name="T66" fmla="*/ 15 w 1847"/>
                <a:gd name="T67" fmla="*/ 67 h 168"/>
                <a:gd name="T68" fmla="*/ 16 w 1847"/>
                <a:gd name="T69" fmla="*/ 67 h 168"/>
                <a:gd name="T70" fmla="*/ 17 w 1847"/>
                <a:gd name="T71" fmla="*/ 67 h 168"/>
                <a:gd name="T72" fmla="*/ 18 w 1847"/>
                <a:gd name="T73" fmla="*/ 67 h 168"/>
                <a:gd name="T74" fmla="*/ 20 w 1847"/>
                <a:gd name="T75" fmla="*/ 67 h 168"/>
                <a:gd name="T76" fmla="*/ 21 w 1847"/>
                <a:gd name="T77" fmla="*/ 67 h 168"/>
                <a:gd name="T78" fmla="*/ 22 w 1847"/>
                <a:gd name="T79" fmla="*/ 67 h 168"/>
                <a:gd name="T80" fmla="*/ 23 w 1847"/>
                <a:gd name="T81" fmla="*/ 67 h 168"/>
                <a:gd name="T82" fmla="*/ 23 w 1847"/>
                <a:gd name="T83" fmla="*/ 99 h 168"/>
                <a:gd name="T84" fmla="*/ 14 w 1847"/>
                <a:gd name="T85" fmla="*/ 93 h 168"/>
                <a:gd name="T86" fmla="*/ 14 w 1847"/>
                <a:gd name="T87" fmla="*/ 80 h 168"/>
                <a:gd name="T88" fmla="*/ 14 w 1847"/>
                <a:gd name="T89" fmla="*/ 71 h 168"/>
                <a:gd name="T90" fmla="*/ 13 w 1847"/>
                <a:gd name="T91" fmla="*/ 60 h 168"/>
                <a:gd name="T92" fmla="*/ 13 w 1847"/>
                <a:gd name="T93" fmla="*/ 52 h 168"/>
                <a:gd name="T94" fmla="*/ 13 w 1847"/>
                <a:gd name="T95" fmla="*/ 46 h 168"/>
                <a:gd name="T96" fmla="*/ 12 w 1847"/>
                <a:gd name="T97" fmla="*/ 40 h 168"/>
                <a:gd name="T98" fmla="*/ 12 w 1847"/>
                <a:gd name="T99" fmla="*/ 38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543" name="Rectangle 336"/>
            <p:cNvSpPr>
              <a:spLocks noChangeArrowheads="1"/>
            </p:cNvSpPr>
            <p:nvPr/>
          </p:nvSpPr>
          <p:spPr bwMode="auto">
            <a:xfrm>
              <a:off x="5404" y="2595"/>
              <a:ext cx="29" cy="120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44" name="Rectangle 337"/>
            <p:cNvSpPr>
              <a:spLocks noChangeArrowheads="1"/>
            </p:cNvSpPr>
            <p:nvPr/>
          </p:nvSpPr>
          <p:spPr bwMode="auto">
            <a:xfrm>
              <a:off x="4759" y="2595"/>
              <a:ext cx="30" cy="120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45" name="Rectangle 338"/>
            <p:cNvSpPr>
              <a:spLocks noChangeArrowheads="1"/>
            </p:cNvSpPr>
            <p:nvPr/>
          </p:nvSpPr>
          <p:spPr bwMode="auto">
            <a:xfrm>
              <a:off x="5026" y="3165"/>
              <a:ext cx="142" cy="330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46" name="Rectangle 339"/>
            <p:cNvSpPr>
              <a:spLocks noChangeArrowheads="1"/>
            </p:cNvSpPr>
            <p:nvPr/>
          </p:nvSpPr>
          <p:spPr bwMode="auto">
            <a:xfrm>
              <a:off x="5026" y="3495"/>
              <a:ext cx="142" cy="1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47" name="Rectangle 340"/>
            <p:cNvSpPr>
              <a:spLocks noChangeArrowheads="1"/>
            </p:cNvSpPr>
            <p:nvPr/>
          </p:nvSpPr>
          <p:spPr bwMode="auto">
            <a:xfrm>
              <a:off x="5026" y="3558"/>
              <a:ext cx="142" cy="15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48" name="Rectangle 341"/>
            <p:cNvSpPr>
              <a:spLocks noChangeArrowheads="1"/>
            </p:cNvSpPr>
            <p:nvPr/>
          </p:nvSpPr>
          <p:spPr bwMode="auto">
            <a:xfrm>
              <a:off x="5026" y="3615"/>
              <a:ext cx="142" cy="1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49" name="Rectangle 342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50" name="Rectangle 343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51" name="Rectangle 344"/>
            <p:cNvSpPr>
              <a:spLocks noChangeArrowheads="1"/>
            </p:cNvSpPr>
            <p:nvPr/>
          </p:nvSpPr>
          <p:spPr bwMode="auto">
            <a:xfrm>
              <a:off x="5032" y="3186"/>
              <a:ext cx="62" cy="309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52" name="Rectangle 345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53" name="Rectangle 346"/>
            <p:cNvSpPr>
              <a:spLocks noChangeArrowheads="1"/>
            </p:cNvSpPr>
            <p:nvPr/>
          </p:nvSpPr>
          <p:spPr bwMode="auto">
            <a:xfrm>
              <a:off x="5168" y="3422"/>
              <a:ext cx="34" cy="25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54" name="Rectangle 347"/>
            <p:cNvSpPr>
              <a:spLocks noChangeArrowheads="1"/>
            </p:cNvSpPr>
            <p:nvPr/>
          </p:nvSpPr>
          <p:spPr bwMode="auto">
            <a:xfrm>
              <a:off x="4992" y="3422"/>
              <a:ext cx="34" cy="25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55" name="Rectangle 348"/>
            <p:cNvSpPr>
              <a:spLocks noChangeArrowheads="1"/>
            </p:cNvSpPr>
            <p:nvPr/>
          </p:nvSpPr>
          <p:spPr bwMode="auto">
            <a:xfrm>
              <a:off x="5026" y="3511"/>
              <a:ext cx="142" cy="47"/>
            </a:xfrm>
            <a:prstGeom prst="rect">
              <a:avLst/>
            </a:pr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56" name="Rectangle 349"/>
            <p:cNvSpPr>
              <a:spLocks noChangeArrowheads="1"/>
            </p:cNvSpPr>
            <p:nvPr/>
          </p:nvSpPr>
          <p:spPr bwMode="auto">
            <a:xfrm>
              <a:off x="5026" y="3573"/>
              <a:ext cx="142" cy="42"/>
            </a:xfrm>
            <a:prstGeom prst="rect">
              <a:avLst/>
            </a:pr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57" name="Rectangle 350"/>
            <p:cNvSpPr>
              <a:spLocks noChangeArrowheads="1"/>
            </p:cNvSpPr>
            <p:nvPr/>
          </p:nvSpPr>
          <p:spPr bwMode="auto">
            <a:xfrm>
              <a:off x="5026" y="3631"/>
              <a:ext cx="142" cy="47"/>
            </a:xfrm>
            <a:prstGeom prst="rect">
              <a:avLst/>
            </a:pr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58" name="Rectangle 351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59" name="Rectangle 352"/>
            <p:cNvSpPr>
              <a:spLocks noChangeArrowheads="1"/>
            </p:cNvSpPr>
            <p:nvPr/>
          </p:nvSpPr>
          <p:spPr bwMode="auto">
            <a:xfrm>
              <a:off x="5032" y="3369"/>
              <a:ext cx="62" cy="2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60" name="Rectangle 353"/>
            <p:cNvSpPr>
              <a:spLocks noChangeArrowheads="1"/>
            </p:cNvSpPr>
            <p:nvPr/>
          </p:nvSpPr>
          <p:spPr bwMode="auto">
            <a:xfrm>
              <a:off x="5100" y="3312"/>
              <a:ext cx="14" cy="52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61" name="Rectangle 354"/>
            <p:cNvSpPr>
              <a:spLocks noChangeArrowheads="1"/>
            </p:cNvSpPr>
            <p:nvPr/>
          </p:nvSpPr>
          <p:spPr bwMode="auto">
            <a:xfrm>
              <a:off x="5080" y="3312"/>
              <a:ext cx="14" cy="52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62" name="Rectangle 355"/>
            <p:cNvSpPr>
              <a:spLocks noChangeArrowheads="1"/>
            </p:cNvSpPr>
            <p:nvPr/>
          </p:nvSpPr>
          <p:spPr bwMode="auto">
            <a:xfrm>
              <a:off x="5100" y="3395"/>
              <a:ext cx="60" cy="2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63" name="Rectangle 356"/>
            <p:cNvSpPr>
              <a:spLocks noChangeArrowheads="1"/>
            </p:cNvSpPr>
            <p:nvPr/>
          </p:nvSpPr>
          <p:spPr bwMode="auto">
            <a:xfrm>
              <a:off x="5032" y="3395"/>
              <a:ext cx="62" cy="2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64" name="Rectangle 357"/>
            <p:cNvSpPr>
              <a:spLocks noChangeArrowheads="1"/>
            </p:cNvSpPr>
            <p:nvPr/>
          </p:nvSpPr>
          <p:spPr bwMode="auto">
            <a:xfrm>
              <a:off x="5168" y="3552"/>
              <a:ext cx="34" cy="27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65" name="Rectangle 358"/>
            <p:cNvSpPr>
              <a:spLocks noChangeArrowheads="1"/>
            </p:cNvSpPr>
            <p:nvPr/>
          </p:nvSpPr>
          <p:spPr bwMode="auto">
            <a:xfrm>
              <a:off x="4992" y="3552"/>
              <a:ext cx="34" cy="27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66" name="Rectangle 359"/>
            <p:cNvSpPr>
              <a:spLocks noChangeArrowheads="1"/>
            </p:cNvSpPr>
            <p:nvPr/>
          </p:nvSpPr>
          <p:spPr bwMode="auto">
            <a:xfrm>
              <a:off x="5334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67" name="Rectangle 360"/>
            <p:cNvSpPr>
              <a:spLocks noChangeArrowheads="1"/>
            </p:cNvSpPr>
            <p:nvPr/>
          </p:nvSpPr>
          <p:spPr bwMode="auto">
            <a:xfrm>
              <a:off x="5228" y="3165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68" name="Rectangle 361"/>
            <p:cNvSpPr>
              <a:spLocks noChangeArrowheads="1"/>
            </p:cNvSpPr>
            <p:nvPr/>
          </p:nvSpPr>
          <p:spPr bwMode="auto">
            <a:xfrm>
              <a:off x="4912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69" name="Rectangle 362"/>
            <p:cNvSpPr>
              <a:spLocks noChangeArrowheads="1"/>
            </p:cNvSpPr>
            <p:nvPr/>
          </p:nvSpPr>
          <p:spPr bwMode="auto">
            <a:xfrm>
              <a:off x="5122" y="2747"/>
              <a:ext cx="54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70" name="Rectangle 363"/>
            <p:cNvSpPr>
              <a:spLocks noChangeArrowheads="1"/>
            </p:cNvSpPr>
            <p:nvPr/>
          </p:nvSpPr>
          <p:spPr bwMode="auto">
            <a:xfrm>
              <a:off x="5228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71" name="Rectangle 364"/>
            <p:cNvSpPr>
              <a:spLocks noChangeArrowheads="1"/>
            </p:cNvSpPr>
            <p:nvPr/>
          </p:nvSpPr>
          <p:spPr bwMode="auto">
            <a:xfrm>
              <a:off x="5334" y="3165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72" name="Rectangle 365"/>
            <p:cNvSpPr>
              <a:spLocks noChangeArrowheads="1"/>
            </p:cNvSpPr>
            <p:nvPr/>
          </p:nvSpPr>
          <p:spPr bwMode="auto">
            <a:xfrm>
              <a:off x="5018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73" name="Rectangle 366"/>
            <p:cNvSpPr>
              <a:spLocks noChangeArrowheads="1"/>
            </p:cNvSpPr>
            <p:nvPr/>
          </p:nvSpPr>
          <p:spPr bwMode="auto">
            <a:xfrm>
              <a:off x="4809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74" name="Rectangle 367"/>
            <p:cNvSpPr>
              <a:spLocks noChangeArrowheads="1"/>
            </p:cNvSpPr>
            <p:nvPr/>
          </p:nvSpPr>
          <p:spPr bwMode="auto">
            <a:xfrm>
              <a:off x="4912" y="3165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75" name="Rectangle 368"/>
            <p:cNvSpPr>
              <a:spLocks noChangeArrowheads="1"/>
            </p:cNvSpPr>
            <p:nvPr/>
          </p:nvSpPr>
          <p:spPr bwMode="auto">
            <a:xfrm>
              <a:off x="4809" y="3165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480" name="Freeform 369"/>
            <p:cNvSpPr>
              <a:spLocks/>
            </p:cNvSpPr>
            <p:nvPr/>
          </p:nvSpPr>
          <p:spPr bwMode="auto">
            <a:xfrm>
              <a:off x="5115" y="2720"/>
              <a:ext cx="69" cy="327"/>
            </a:xfrm>
            <a:custGeom>
              <a:avLst/>
              <a:gdLst>
                <a:gd name="T0" fmla="*/ 2 w 217"/>
                <a:gd name="T1" fmla="*/ 123 h 373"/>
                <a:gd name="T2" fmla="*/ 0 w 217"/>
                <a:gd name="T3" fmla="*/ 123 h 373"/>
                <a:gd name="T4" fmla="*/ 0 w 217"/>
                <a:gd name="T5" fmla="*/ 196 h 373"/>
                <a:gd name="T6" fmla="*/ 2 w 217"/>
                <a:gd name="T7" fmla="*/ 196 h 373"/>
                <a:gd name="T8" fmla="*/ 3 w 217"/>
                <a:gd name="T9" fmla="*/ 212 h 373"/>
                <a:gd name="T10" fmla="*/ 0 w 217"/>
                <a:gd name="T11" fmla="*/ 212 h 373"/>
                <a:gd name="T12" fmla="*/ 0 w 217"/>
                <a:gd name="T13" fmla="*/ 0 h 373"/>
                <a:gd name="T14" fmla="*/ 3 w 217"/>
                <a:gd name="T15" fmla="*/ 0 h 373"/>
                <a:gd name="T16" fmla="*/ 2 w 217"/>
                <a:gd name="T17" fmla="*/ 17 h 373"/>
                <a:gd name="T18" fmla="*/ 0 w 217"/>
                <a:gd name="T19" fmla="*/ 17 h 373"/>
                <a:gd name="T20" fmla="*/ 0 w 217"/>
                <a:gd name="T21" fmla="*/ 97 h 373"/>
                <a:gd name="T22" fmla="*/ 2 w 217"/>
                <a:gd name="T23" fmla="*/ 97 h 373"/>
                <a:gd name="T24" fmla="*/ 2 w 217"/>
                <a:gd name="T25" fmla="*/ 1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81" name="Freeform 370"/>
            <p:cNvSpPr>
              <a:spLocks/>
            </p:cNvSpPr>
            <p:nvPr/>
          </p:nvSpPr>
          <p:spPr bwMode="auto">
            <a:xfrm>
              <a:off x="5178" y="2720"/>
              <a:ext cx="5" cy="327"/>
            </a:xfrm>
            <a:custGeom>
              <a:avLst/>
              <a:gdLst>
                <a:gd name="T0" fmla="*/ 0 w 29"/>
                <a:gd name="T1" fmla="*/ 17 h 373"/>
                <a:gd name="T2" fmla="*/ 0 w 29"/>
                <a:gd name="T3" fmla="*/ 196 h 373"/>
                <a:gd name="T4" fmla="*/ 0 w 29"/>
                <a:gd name="T5" fmla="*/ 212 h 373"/>
                <a:gd name="T6" fmla="*/ 0 w 29"/>
                <a:gd name="T7" fmla="*/ 0 h 373"/>
                <a:gd name="T8" fmla="*/ 0 w 29"/>
                <a:gd name="T9" fmla="*/ 17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82" name="Freeform 371"/>
            <p:cNvSpPr>
              <a:spLocks/>
            </p:cNvSpPr>
            <p:nvPr/>
          </p:nvSpPr>
          <p:spPr bwMode="auto">
            <a:xfrm>
              <a:off x="5215" y="2720"/>
              <a:ext cx="74" cy="327"/>
            </a:xfrm>
            <a:custGeom>
              <a:avLst/>
              <a:gdLst>
                <a:gd name="T0" fmla="*/ 2 w 216"/>
                <a:gd name="T1" fmla="*/ 123 h 373"/>
                <a:gd name="T2" fmla="*/ 0 w 216"/>
                <a:gd name="T3" fmla="*/ 123 h 373"/>
                <a:gd name="T4" fmla="*/ 0 w 216"/>
                <a:gd name="T5" fmla="*/ 196 h 373"/>
                <a:gd name="T6" fmla="*/ 2 w 216"/>
                <a:gd name="T7" fmla="*/ 196 h 373"/>
                <a:gd name="T8" fmla="*/ 3 w 216"/>
                <a:gd name="T9" fmla="*/ 212 h 373"/>
                <a:gd name="T10" fmla="*/ 0 w 216"/>
                <a:gd name="T11" fmla="*/ 212 h 373"/>
                <a:gd name="T12" fmla="*/ 0 w 216"/>
                <a:gd name="T13" fmla="*/ 0 h 373"/>
                <a:gd name="T14" fmla="*/ 3 w 216"/>
                <a:gd name="T15" fmla="*/ 0 h 373"/>
                <a:gd name="T16" fmla="*/ 2 w 216"/>
                <a:gd name="T17" fmla="*/ 17 h 373"/>
                <a:gd name="T18" fmla="*/ 0 w 216"/>
                <a:gd name="T19" fmla="*/ 17 h 373"/>
                <a:gd name="T20" fmla="*/ 0 w 216"/>
                <a:gd name="T21" fmla="*/ 97 h 373"/>
                <a:gd name="T22" fmla="*/ 2 w 216"/>
                <a:gd name="T23" fmla="*/ 97 h 373"/>
                <a:gd name="T24" fmla="*/ 2 w 216"/>
                <a:gd name="T25" fmla="*/ 1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83" name="Freeform 372"/>
            <p:cNvSpPr>
              <a:spLocks/>
            </p:cNvSpPr>
            <p:nvPr/>
          </p:nvSpPr>
          <p:spPr bwMode="auto">
            <a:xfrm>
              <a:off x="5279" y="2720"/>
              <a:ext cx="11" cy="327"/>
            </a:xfrm>
            <a:custGeom>
              <a:avLst/>
              <a:gdLst>
                <a:gd name="T0" fmla="*/ 0 w 29"/>
                <a:gd name="T1" fmla="*/ 17 h 373"/>
                <a:gd name="T2" fmla="*/ 0 w 29"/>
                <a:gd name="T3" fmla="*/ 196 h 373"/>
                <a:gd name="T4" fmla="*/ 0 w 29"/>
                <a:gd name="T5" fmla="*/ 212 h 373"/>
                <a:gd name="T6" fmla="*/ 0 w 29"/>
                <a:gd name="T7" fmla="*/ 0 h 373"/>
                <a:gd name="T8" fmla="*/ 0 w 29"/>
                <a:gd name="T9" fmla="*/ 17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84" name="Freeform 373"/>
            <p:cNvSpPr>
              <a:spLocks/>
            </p:cNvSpPr>
            <p:nvPr/>
          </p:nvSpPr>
          <p:spPr bwMode="auto">
            <a:xfrm>
              <a:off x="5322" y="2720"/>
              <a:ext cx="74" cy="327"/>
            </a:xfrm>
            <a:custGeom>
              <a:avLst/>
              <a:gdLst>
                <a:gd name="T0" fmla="*/ 2 w 217"/>
                <a:gd name="T1" fmla="*/ 123 h 373"/>
                <a:gd name="T2" fmla="*/ 0 w 217"/>
                <a:gd name="T3" fmla="*/ 123 h 373"/>
                <a:gd name="T4" fmla="*/ 0 w 217"/>
                <a:gd name="T5" fmla="*/ 196 h 373"/>
                <a:gd name="T6" fmla="*/ 2 w 217"/>
                <a:gd name="T7" fmla="*/ 196 h 373"/>
                <a:gd name="T8" fmla="*/ 3 w 217"/>
                <a:gd name="T9" fmla="*/ 212 h 373"/>
                <a:gd name="T10" fmla="*/ 0 w 217"/>
                <a:gd name="T11" fmla="*/ 212 h 373"/>
                <a:gd name="T12" fmla="*/ 0 w 217"/>
                <a:gd name="T13" fmla="*/ 0 h 373"/>
                <a:gd name="T14" fmla="*/ 3 w 217"/>
                <a:gd name="T15" fmla="*/ 0 h 373"/>
                <a:gd name="T16" fmla="*/ 2 w 217"/>
                <a:gd name="T17" fmla="*/ 17 h 373"/>
                <a:gd name="T18" fmla="*/ 0 w 217"/>
                <a:gd name="T19" fmla="*/ 17 h 373"/>
                <a:gd name="T20" fmla="*/ 0 w 217"/>
                <a:gd name="T21" fmla="*/ 97 h 373"/>
                <a:gd name="T22" fmla="*/ 2 w 217"/>
                <a:gd name="T23" fmla="*/ 97 h 373"/>
                <a:gd name="T24" fmla="*/ 2 w 217"/>
                <a:gd name="T25" fmla="*/ 1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85" name="Freeform 374"/>
            <p:cNvSpPr>
              <a:spLocks/>
            </p:cNvSpPr>
            <p:nvPr/>
          </p:nvSpPr>
          <p:spPr bwMode="auto">
            <a:xfrm>
              <a:off x="5385" y="2720"/>
              <a:ext cx="11" cy="327"/>
            </a:xfrm>
            <a:custGeom>
              <a:avLst/>
              <a:gdLst>
                <a:gd name="T0" fmla="*/ 0 w 29"/>
                <a:gd name="T1" fmla="*/ 17 h 373"/>
                <a:gd name="T2" fmla="*/ 0 w 29"/>
                <a:gd name="T3" fmla="*/ 196 h 373"/>
                <a:gd name="T4" fmla="*/ 0 w 29"/>
                <a:gd name="T5" fmla="*/ 212 h 373"/>
                <a:gd name="T6" fmla="*/ 0 w 29"/>
                <a:gd name="T7" fmla="*/ 0 h 373"/>
                <a:gd name="T8" fmla="*/ 0 w 29"/>
                <a:gd name="T9" fmla="*/ 17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86" name="Freeform 375"/>
            <p:cNvSpPr>
              <a:spLocks/>
            </p:cNvSpPr>
            <p:nvPr/>
          </p:nvSpPr>
          <p:spPr bwMode="auto">
            <a:xfrm>
              <a:off x="5215" y="3137"/>
              <a:ext cx="74" cy="327"/>
            </a:xfrm>
            <a:custGeom>
              <a:avLst/>
              <a:gdLst>
                <a:gd name="T0" fmla="*/ 2 w 216"/>
                <a:gd name="T1" fmla="*/ 125 h 372"/>
                <a:gd name="T2" fmla="*/ 0 w 216"/>
                <a:gd name="T3" fmla="*/ 125 h 372"/>
                <a:gd name="T4" fmla="*/ 0 w 216"/>
                <a:gd name="T5" fmla="*/ 197 h 372"/>
                <a:gd name="T6" fmla="*/ 2 w 216"/>
                <a:gd name="T7" fmla="*/ 197 h 372"/>
                <a:gd name="T8" fmla="*/ 3 w 216"/>
                <a:gd name="T9" fmla="*/ 214 h 372"/>
                <a:gd name="T10" fmla="*/ 0 w 216"/>
                <a:gd name="T11" fmla="*/ 214 h 372"/>
                <a:gd name="T12" fmla="*/ 0 w 216"/>
                <a:gd name="T13" fmla="*/ 0 h 372"/>
                <a:gd name="T14" fmla="*/ 3 w 216"/>
                <a:gd name="T15" fmla="*/ 0 h 372"/>
                <a:gd name="T16" fmla="*/ 2 w 216"/>
                <a:gd name="T17" fmla="*/ 16 h 372"/>
                <a:gd name="T18" fmla="*/ 0 w 216"/>
                <a:gd name="T19" fmla="*/ 16 h 372"/>
                <a:gd name="T20" fmla="*/ 0 w 216"/>
                <a:gd name="T21" fmla="*/ 98 h 372"/>
                <a:gd name="T22" fmla="*/ 2 w 216"/>
                <a:gd name="T23" fmla="*/ 98 h 372"/>
                <a:gd name="T24" fmla="*/ 2 w 216"/>
                <a:gd name="T25" fmla="*/ 12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87" name="Freeform 376"/>
            <p:cNvSpPr>
              <a:spLocks/>
            </p:cNvSpPr>
            <p:nvPr/>
          </p:nvSpPr>
          <p:spPr bwMode="auto">
            <a:xfrm>
              <a:off x="5279" y="3137"/>
              <a:ext cx="11" cy="327"/>
            </a:xfrm>
            <a:custGeom>
              <a:avLst/>
              <a:gdLst>
                <a:gd name="T0" fmla="*/ 0 w 29"/>
                <a:gd name="T1" fmla="*/ 16 h 372"/>
                <a:gd name="T2" fmla="*/ 0 w 29"/>
                <a:gd name="T3" fmla="*/ 197 h 372"/>
                <a:gd name="T4" fmla="*/ 0 w 29"/>
                <a:gd name="T5" fmla="*/ 214 h 372"/>
                <a:gd name="T6" fmla="*/ 0 w 29"/>
                <a:gd name="T7" fmla="*/ 0 h 372"/>
                <a:gd name="T8" fmla="*/ 0 w 29"/>
                <a:gd name="T9" fmla="*/ 16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88" name="Freeform 377"/>
            <p:cNvSpPr>
              <a:spLocks/>
            </p:cNvSpPr>
            <p:nvPr/>
          </p:nvSpPr>
          <p:spPr bwMode="auto">
            <a:xfrm>
              <a:off x="5322" y="3137"/>
              <a:ext cx="74" cy="327"/>
            </a:xfrm>
            <a:custGeom>
              <a:avLst/>
              <a:gdLst>
                <a:gd name="T0" fmla="*/ 2 w 217"/>
                <a:gd name="T1" fmla="*/ 125 h 372"/>
                <a:gd name="T2" fmla="*/ 0 w 217"/>
                <a:gd name="T3" fmla="*/ 125 h 372"/>
                <a:gd name="T4" fmla="*/ 0 w 217"/>
                <a:gd name="T5" fmla="*/ 197 h 372"/>
                <a:gd name="T6" fmla="*/ 2 w 217"/>
                <a:gd name="T7" fmla="*/ 197 h 372"/>
                <a:gd name="T8" fmla="*/ 3 w 217"/>
                <a:gd name="T9" fmla="*/ 214 h 372"/>
                <a:gd name="T10" fmla="*/ 0 w 217"/>
                <a:gd name="T11" fmla="*/ 214 h 372"/>
                <a:gd name="T12" fmla="*/ 0 w 217"/>
                <a:gd name="T13" fmla="*/ 0 h 372"/>
                <a:gd name="T14" fmla="*/ 3 w 217"/>
                <a:gd name="T15" fmla="*/ 0 h 372"/>
                <a:gd name="T16" fmla="*/ 2 w 217"/>
                <a:gd name="T17" fmla="*/ 16 h 372"/>
                <a:gd name="T18" fmla="*/ 0 w 217"/>
                <a:gd name="T19" fmla="*/ 16 h 372"/>
                <a:gd name="T20" fmla="*/ 0 w 217"/>
                <a:gd name="T21" fmla="*/ 98 h 372"/>
                <a:gd name="T22" fmla="*/ 2 w 217"/>
                <a:gd name="T23" fmla="*/ 98 h 372"/>
                <a:gd name="T24" fmla="*/ 2 w 217"/>
                <a:gd name="T25" fmla="*/ 12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89" name="Freeform 378"/>
            <p:cNvSpPr>
              <a:spLocks/>
            </p:cNvSpPr>
            <p:nvPr/>
          </p:nvSpPr>
          <p:spPr bwMode="auto">
            <a:xfrm>
              <a:off x="5385" y="3137"/>
              <a:ext cx="11" cy="327"/>
            </a:xfrm>
            <a:custGeom>
              <a:avLst/>
              <a:gdLst>
                <a:gd name="T0" fmla="*/ 0 w 29"/>
                <a:gd name="T1" fmla="*/ 16 h 372"/>
                <a:gd name="T2" fmla="*/ 0 w 29"/>
                <a:gd name="T3" fmla="*/ 197 h 372"/>
                <a:gd name="T4" fmla="*/ 0 w 29"/>
                <a:gd name="T5" fmla="*/ 214 h 372"/>
                <a:gd name="T6" fmla="*/ 0 w 29"/>
                <a:gd name="T7" fmla="*/ 0 h 372"/>
                <a:gd name="T8" fmla="*/ 0 w 29"/>
                <a:gd name="T9" fmla="*/ 16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90" name="Freeform 379"/>
            <p:cNvSpPr>
              <a:spLocks/>
            </p:cNvSpPr>
            <p:nvPr/>
          </p:nvSpPr>
          <p:spPr bwMode="auto">
            <a:xfrm>
              <a:off x="5008" y="2720"/>
              <a:ext cx="74" cy="327"/>
            </a:xfrm>
            <a:custGeom>
              <a:avLst/>
              <a:gdLst>
                <a:gd name="T0" fmla="*/ 0 w 215"/>
                <a:gd name="T1" fmla="*/ 123 h 373"/>
                <a:gd name="T2" fmla="*/ 2 w 215"/>
                <a:gd name="T3" fmla="*/ 123 h 373"/>
                <a:gd name="T4" fmla="*/ 2 w 215"/>
                <a:gd name="T5" fmla="*/ 196 h 373"/>
                <a:gd name="T6" fmla="*/ 0 w 215"/>
                <a:gd name="T7" fmla="*/ 196 h 373"/>
                <a:gd name="T8" fmla="*/ 0 w 215"/>
                <a:gd name="T9" fmla="*/ 212 h 373"/>
                <a:gd name="T10" fmla="*/ 3 w 215"/>
                <a:gd name="T11" fmla="*/ 212 h 373"/>
                <a:gd name="T12" fmla="*/ 3 w 215"/>
                <a:gd name="T13" fmla="*/ 0 h 373"/>
                <a:gd name="T14" fmla="*/ 0 w 215"/>
                <a:gd name="T15" fmla="*/ 0 h 373"/>
                <a:gd name="T16" fmla="*/ 0 w 215"/>
                <a:gd name="T17" fmla="*/ 17 h 373"/>
                <a:gd name="T18" fmla="*/ 2 w 215"/>
                <a:gd name="T19" fmla="*/ 17 h 373"/>
                <a:gd name="T20" fmla="*/ 2 w 215"/>
                <a:gd name="T21" fmla="*/ 97 h 373"/>
                <a:gd name="T22" fmla="*/ 0 w 215"/>
                <a:gd name="T23" fmla="*/ 97 h 373"/>
                <a:gd name="T24" fmla="*/ 0 w 215"/>
                <a:gd name="T25" fmla="*/ 1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91" name="Freeform 380"/>
            <p:cNvSpPr>
              <a:spLocks/>
            </p:cNvSpPr>
            <p:nvPr/>
          </p:nvSpPr>
          <p:spPr bwMode="auto">
            <a:xfrm>
              <a:off x="5008" y="2720"/>
              <a:ext cx="11" cy="327"/>
            </a:xfrm>
            <a:custGeom>
              <a:avLst/>
              <a:gdLst>
                <a:gd name="T0" fmla="*/ 0 w 29"/>
                <a:gd name="T1" fmla="*/ 17 h 373"/>
                <a:gd name="T2" fmla="*/ 0 w 29"/>
                <a:gd name="T3" fmla="*/ 196 h 373"/>
                <a:gd name="T4" fmla="*/ 0 w 29"/>
                <a:gd name="T5" fmla="*/ 212 h 373"/>
                <a:gd name="T6" fmla="*/ 0 w 29"/>
                <a:gd name="T7" fmla="*/ 0 h 373"/>
                <a:gd name="T8" fmla="*/ 0 w 29"/>
                <a:gd name="T9" fmla="*/ 17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92" name="Freeform 381"/>
            <p:cNvSpPr>
              <a:spLocks/>
            </p:cNvSpPr>
            <p:nvPr/>
          </p:nvSpPr>
          <p:spPr bwMode="auto">
            <a:xfrm>
              <a:off x="4902" y="2720"/>
              <a:ext cx="74" cy="327"/>
            </a:xfrm>
            <a:custGeom>
              <a:avLst/>
              <a:gdLst>
                <a:gd name="T0" fmla="*/ 0 w 216"/>
                <a:gd name="T1" fmla="*/ 123 h 373"/>
                <a:gd name="T2" fmla="*/ 2 w 216"/>
                <a:gd name="T3" fmla="*/ 123 h 373"/>
                <a:gd name="T4" fmla="*/ 2 w 216"/>
                <a:gd name="T5" fmla="*/ 196 h 373"/>
                <a:gd name="T6" fmla="*/ 0 w 216"/>
                <a:gd name="T7" fmla="*/ 196 h 373"/>
                <a:gd name="T8" fmla="*/ 0 w 216"/>
                <a:gd name="T9" fmla="*/ 212 h 373"/>
                <a:gd name="T10" fmla="*/ 3 w 216"/>
                <a:gd name="T11" fmla="*/ 212 h 373"/>
                <a:gd name="T12" fmla="*/ 3 w 216"/>
                <a:gd name="T13" fmla="*/ 0 h 373"/>
                <a:gd name="T14" fmla="*/ 0 w 216"/>
                <a:gd name="T15" fmla="*/ 0 h 373"/>
                <a:gd name="T16" fmla="*/ 0 w 216"/>
                <a:gd name="T17" fmla="*/ 17 h 373"/>
                <a:gd name="T18" fmla="*/ 2 w 216"/>
                <a:gd name="T19" fmla="*/ 17 h 373"/>
                <a:gd name="T20" fmla="*/ 2 w 216"/>
                <a:gd name="T21" fmla="*/ 97 h 373"/>
                <a:gd name="T22" fmla="*/ 0 w 216"/>
                <a:gd name="T23" fmla="*/ 97 h 373"/>
                <a:gd name="T24" fmla="*/ 0 w 216"/>
                <a:gd name="T25" fmla="*/ 1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93" name="Freeform 382"/>
            <p:cNvSpPr>
              <a:spLocks/>
            </p:cNvSpPr>
            <p:nvPr/>
          </p:nvSpPr>
          <p:spPr bwMode="auto">
            <a:xfrm>
              <a:off x="4902" y="2720"/>
              <a:ext cx="11" cy="327"/>
            </a:xfrm>
            <a:custGeom>
              <a:avLst/>
              <a:gdLst>
                <a:gd name="T0" fmla="*/ 0 w 29"/>
                <a:gd name="T1" fmla="*/ 17 h 373"/>
                <a:gd name="T2" fmla="*/ 0 w 29"/>
                <a:gd name="T3" fmla="*/ 196 h 373"/>
                <a:gd name="T4" fmla="*/ 0 w 29"/>
                <a:gd name="T5" fmla="*/ 212 h 373"/>
                <a:gd name="T6" fmla="*/ 0 w 29"/>
                <a:gd name="T7" fmla="*/ 0 h 373"/>
                <a:gd name="T8" fmla="*/ 0 w 29"/>
                <a:gd name="T9" fmla="*/ 17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94" name="Freeform 383"/>
            <p:cNvSpPr>
              <a:spLocks/>
            </p:cNvSpPr>
            <p:nvPr/>
          </p:nvSpPr>
          <p:spPr bwMode="auto">
            <a:xfrm>
              <a:off x="4801" y="2720"/>
              <a:ext cx="69" cy="327"/>
            </a:xfrm>
            <a:custGeom>
              <a:avLst/>
              <a:gdLst>
                <a:gd name="T0" fmla="*/ 0 w 215"/>
                <a:gd name="T1" fmla="*/ 123 h 373"/>
                <a:gd name="T2" fmla="*/ 2 w 215"/>
                <a:gd name="T3" fmla="*/ 123 h 373"/>
                <a:gd name="T4" fmla="*/ 2 w 215"/>
                <a:gd name="T5" fmla="*/ 196 h 373"/>
                <a:gd name="T6" fmla="*/ 0 w 215"/>
                <a:gd name="T7" fmla="*/ 196 h 373"/>
                <a:gd name="T8" fmla="*/ 0 w 215"/>
                <a:gd name="T9" fmla="*/ 212 h 373"/>
                <a:gd name="T10" fmla="*/ 3 w 215"/>
                <a:gd name="T11" fmla="*/ 212 h 373"/>
                <a:gd name="T12" fmla="*/ 3 w 215"/>
                <a:gd name="T13" fmla="*/ 0 h 373"/>
                <a:gd name="T14" fmla="*/ 0 w 215"/>
                <a:gd name="T15" fmla="*/ 0 h 373"/>
                <a:gd name="T16" fmla="*/ 0 w 215"/>
                <a:gd name="T17" fmla="*/ 17 h 373"/>
                <a:gd name="T18" fmla="*/ 2 w 215"/>
                <a:gd name="T19" fmla="*/ 17 h 373"/>
                <a:gd name="T20" fmla="*/ 2 w 215"/>
                <a:gd name="T21" fmla="*/ 97 h 373"/>
                <a:gd name="T22" fmla="*/ 0 w 215"/>
                <a:gd name="T23" fmla="*/ 97 h 373"/>
                <a:gd name="T24" fmla="*/ 0 w 215"/>
                <a:gd name="T25" fmla="*/ 1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95" name="Freeform 384"/>
            <p:cNvSpPr>
              <a:spLocks/>
            </p:cNvSpPr>
            <p:nvPr/>
          </p:nvSpPr>
          <p:spPr bwMode="auto">
            <a:xfrm>
              <a:off x="4801" y="2720"/>
              <a:ext cx="5" cy="327"/>
            </a:xfrm>
            <a:custGeom>
              <a:avLst/>
              <a:gdLst>
                <a:gd name="T0" fmla="*/ 0 w 29"/>
                <a:gd name="T1" fmla="*/ 17 h 373"/>
                <a:gd name="T2" fmla="*/ 0 w 29"/>
                <a:gd name="T3" fmla="*/ 196 h 373"/>
                <a:gd name="T4" fmla="*/ 0 w 29"/>
                <a:gd name="T5" fmla="*/ 212 h 373"/>
                <a:gd name="T6" fmla="*/ 0 w 29"/>
                <a:gd name="T7" fmla="*/ 0 h 373"/>
                <a:gd name="T8" fmla="*/ 0 w 29"/>
                <a:gd name="T9" fmla="*/ 17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96" name="Freeform 385"/>
            <p:cNvSpPr>
              <a:spLocks/>
            </p:cNvSpPr>
            <p:nvPr/>
          </p:nvSpPr>
          <p:spPr bwMode="auto">
            <a:xfrm>
              <a:off x="4902" y="3137"/>
              <a:ext cx="74" cy="327"/>
            </a:xfrm>
            <a:custGeom>
              <a:avLst/>
              <a:gdLst>
                <a:gd name="T0" fmla="*/ 0 w 216"/>
                <a:gd name="T1" fmla="*/ 125 h 372"/>
                <a:gd name="T2" fmla="*/ 2 w 216"/>
                <a:gd name="T3" fmla="*/ 125 h 372"/>
                <a:gd name="T4" fmla="*/ 2 w 216"/>
                <a:gd name="T5" fmla="*/ 197 h 372"/>
                <a:gd name="T6" fmla="*/ 0 w 216"/>
                <a:gd name="T7" fmla="*/ 197 h 372"/>
                <a:gd name="T8" fmla="*/ 0 w 216"/>
                <a:gd name="T9" fmla="*/ 214 h 372"/>
                <a:gd name="T10" fmla="*/ 3 w 216"/>
                <a:gd name="T11" fmla="*/ 214 h 372"/>
                <a:gd name="T12" fmla="*/ 3 w 216"/>
                <a:gd name="T13" fmla="*/ 0 h 372"/>
                <a:gd name="T14" fmla="*/ 0 w 216"/>
                <a:gd name="T15" fmla="*/ 0 h 372"/>
                <a:gd name="T16" fmla="*/ 0 w 216"/>
                <a:gd name="T17" fmla="*/ 16 h 372"/>
                <a:gd name="T18" fmla="*/ 2 w 216"/>
                <a:gd name="T19" fmla="*/ 16 h 372"/>
                <a:gd name="T20" fmla="*/ 2 w 216"/>
                <a:gd name="T21" fmla="*/ 98 h 372"/>
                <a:gd name="T22" fmla="*/ 0 w 216"/>
                <a:gd name="T23" fmla="*/ 98 h 372"/>
                <a:gd name="T24" fmla="*/ 0 w 216"/>
                <a:gd name="T25" fmla="*/ 12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97" name="Freeform 386"/>
            <p:cNvSpPr>
              <a:spLocks/>
            </p:cNvSpPr>
            <p:nvPr/>
          </p:nvSpPr>
          <p:spPr bwMode="auto">
            <a:xfrm>
              <a:off x="4902" y="3137"/>
              <a:ext cx="11" cy="327"/>
            </a:xfrm>
            <a:custGeom>
              <a:avLst/>
              <a:gdLst>
                <a:gd name="T0" fmla="*/ 0 w 29"/>
                <a:gd name="T1" fmla="*/ 16 h 372"/>
                <a:gd name="T2" fmla="*/ 0 w 29"/>
                <a:gd name="T3" fmla="*/ 197 h 372"/>
                <a:gd name="T4" fmla="*/ 0 w 29"/>
                <a:gd name="T5" fmla="*/ 214 h 372"/>
                <a:gd name="T6" fmla="*/ 0 w 29"/>
                <a:gd name="T7" fmla="*/ 0 h 372"/>
                <a:gd name="T8" fmla="*/ 0 w 29"/>
                <a:gd name="T9" fmla="*/ 16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98" name="Freeform 387"/>
            <p:cNvSpPr>
              <a:spLocks/>
            </p:cNvSpPr>
            <p:nvPr/>
          </p:nvSpPr>
          <p:spPr bwMode="auto">
            <a:xfrm>
              <a:off x="4801" y="3137"/>
              <a:ext cx="69" cy="327"/>
            </a:xfrm>
            <a:custGeom>
              <a:avLst/>
              <a:gdLst>
                <a:gd name="T0" fmla="*/ 0 w 215"/>
                <a:gd name="T1" fmla="*/ 125 h 372"/>
                <a:gd name="T2" fmla="*/ 2 w 215"/>
                <a:gd name="T3" fmla="*/ 125 h 372"/>
                <a:gd name="T4" fmla="*/ 2 w 215"/>
                <a:gd name="T5" fmla="*/ 197 h 372"/>
                <a:gd name="T6" fmla="*/ 0 w 215"/>
                <a:gd name="T7" fmla="*/ 197 h 372"/>
                <a:gd name="T8" fmla="*/ 0 w 215"/>
                <a:gd name="T9" fmla="*/ 214 h 372"/>
                <a:gd name="T10" fmla="*/ 3 w 215"/>
                <a:gd name="T11" fmla="*/ 214 h 372"/>
                <a:gd name="T12" fmla="*/ 3 w 215"/>
                <a:gd name="T13" fmla="*/ 0 h 372"/>
                <a:gd name="T14" fmla="*/ 0 w 215"/>
                <a:gd name="T15" fmla="*/ 0 h 372"/>
                <a:gd name="T16" fmla="*/ 0 w 215"/>
                <a:gd name="T17" fmla="*/ 16 h 372"/>
                <a:gd name="T18" fmla="*/ 2 w 215"/>
                <a:gd name="T19" fmla="*/ 16 h 372"/>
                <a:gd name="T20" fmla="*/ 2 w 215"/>
                <a:gd name="T21" fmla="*/ 98 h 372"/>
                <a:gd name="T22" fmla="*/ 0 w 215"/>
                <a:gd name="T23" fmla="*/ 98 h 372"/>
                <a:gd name="T24" fmla="*/ 0 w 215"/>
                <a:gd name="T25" fmla="*/ 12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99" name="Freeform 388"/>
            <p:cNvSpPr>
              <a:spLocks/>
            </p:cNvSpPr>
            <p:nvPr/>
          </p:nvSpPr>
          <p:spPr bwMode="auto">
            <a:xfrm>
              <a:off x="4801" y="3137"/>
              <a:ext cx="5" cy="327"/>
            </a:xfrm>
            <a:custGeom>
              <a:avLst/>
              <a:gdLst>
                <a:gd name="T0" fmla="*/ 0 w 29"/>
                <a:gd name="T1" fmla="*/ 16 h 372"/>
                <a:gd name="T2" fmla="*/ 0 w 29"/>
                <a:gd name="T3" fmla="*/ 197 h 372"/>
                <a:gd name="T4" fmla="*/ 0 w 29"/>
                <a:gd name="T5" fmla="*/ 214 h 372"/>
                <a:gd name="T6" fmla="*/ 0 w 29"/>
                <a:gd name="T7" fmla="*/ 0 h 372"/>
                <a:gd name="T8" fmla="*/ 0 w 29"/>
                <a:gd name="T9" fmla="*/ 16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596" name="Rectangle 389"/>
            <p:cNvSpPr>
              <a:spLocks noChangeArrowheads="1"/>
            </p:cNvSpPr>
            <p:nvPr/>
          </p:nvSpPr>
          <p:spPr bwMode="auto">
            <a:xfrm>
              <a:off x="5114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97" name="Rectangle 390"/>
            <p:cNvSpPr>
              <a:spLocks noChangeArrowheads="1"/>
            </p:cNvSpPr>
            <p:nvPr/>
          </p:nvSpPr>
          <p:spPr bwMode="auto">
            <a:xfrm>
              <a:off x="5218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98" name="Rectangle 391"/>
            <p:cNvSpPr>
              <a:spLocks noChangeArrowheads="1"/>
            </p:cNvSpPr>
            <p:nvPr/>
          </p:nvSpPr>
          <p:spPr bwMode="auto">
            <a:xfrm>
              <a:off x="5324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99" name="Rectangle 392"/>
            <p:cNvSpPr>
              <a:spLocks noChangeArrowheads="1"/>
            </p:cNvSpPr>
            <p:nvPr/>
          </p:nvSpPr>
          <p:spPr bwMode="auto">
            <a:xfrm>
              <a:off x="5008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00" name="Rectangle 393"/>
            <p:cNvSpPr>
              <a:spLocks noChangeArrowheads="1"/>
            </p:cNvSpPr>
            <p:nvPr/>
          </p:nvSpPr>
          <p:spPr bwMode="auto">
            <a:xfrm>
              <a:off x="4903" y="2898"/>
              <a:ext cx="71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01" name="Rectangle 394"/>
            <p:cNvSpPr>
              <a:spLocks noChangeArrowheads="1"/>
            </p:cNvSpPr>
            <p:nvPr/>
          </p:nvSpPr>
          <p:spPr bwMode="auto">
            <a:xfrm>
              <a:off x="4799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506" name="Freeform 395"/>
            <p:cNvSpPr>
              <a:spLocks/>
            </p:cNvSpPr>
            <p:nvPr/>
          </p:nvSpPr>
          <p:spPr bwMode="auto">
            <a:xfrm>
              <a:off x="4987" y="2731"/>
              <a:ext cx="11" cy="45"/>
            </a:xfrm>
            <a:custGeom>
              <a:avLst/>
              <a:gdLst>
                <a:gd name="T0" fmla="*/ 0 w 37"/>
                <a:gd name="T1" fmla="*/ 34 h 38"/>
                <a:gd name="T2" fmla="*/ 0 w 37"/>
                <a:gd name="T3" fmla="*/ 32 h 38"/>
                <a:gd name="T4" fmla="*/ 0 w 37"/>
                <a:gd name="T5" fmla="*/ 28 h 38"/>
                <a:gd name="T6" fmla="*/ 0 w 37"/>
                <a:gd name="T7" fmla="*/ 21 h 38"/>
                <a:gd name="T8" fmla="*/ 0 w 37"/>
                <a:gd name="T9" fmla="*/ 19 h 38"/>
                <a:gd name="T10" fmla="*/ 0 w 37"/>
                <a:gd name="T11" fmla="*/ 12 h 38"/>
                <a:gd name="T12" fmla="*/ 0 w 37"/>
                <a:gd name="T13" fmla="*/ 5 h 38"/>
                <a:gd name="T14" fmla="*/ 0 w 37"/>
                <a:gd name="T15" fmla="*/ 1 h 38"/>
                <a:gd name="T16" fmla="*/ 0 w 37"/>
                <a:gd name="T17" fmla="*/ 0 h 38"/>
                <a:gd name="T18" fmla="*/ 0 w 37"/>
                <a:gd name="T19" fmla="*/ 1 h 38"/>
                <a:gd name="T20" fmla="*/ 0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21 h 38"/>
                <a:gd name="T28" fmla="*/ 0 w 37"/>
                <a:gd name="T29" fmla="*/ 28 h 38"/>
                <a:gd name="T30" fmla="*/ 0 w 37"/>
                <a:gd name="T31" fmla="*/ 32 h 38"/>
                <a:gd name="T32" fmla="*/ 0 w 37"/>
                <a:gd name="T33" fmla="*/ 34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9" name="Group 316"/>
          <p:cNvGrpSpPr>
            <a:grpSpLocks/>
          </p:cNvGrpSpPr>
          <p:nvPr/>
        </p:nvGrpSpPr>
        <p:grpSpPr bwMode="auto">
          <a:xfrm>
            <a:off x="4140391" y="4778999"/>
            <a:ext cx="238593" cy="184775"/>
            <a:chOff x="4727" y="2506"/>
            <a:chExt cx="706" cy="1172"/>
          </a:xfrm>
        </p:grpSpPr>
        <p:sp>
          <p:nvSpPr>
            <p:cNvPr id="10349" name="Freeform 317"/>
            <p:cNvSpPr>
              <a:spLocks/>
            </p:cNvSpPr>
            <p:nvPr/>
          </p:nvSpPr>
          <p:spPr bwMode="auto">
            <a:xfrm>
              <a:off x="4727" y="3553"/>
              <a:ext cx="48" cy="125"/>
            </a:xfrm>
            <a:custGeom>
              <a:avLst/>
              <a:gdLst>
                <a:gd name="T0" fmla="*/ 0 w 139"/>
                <a:gd name="T1" fmla="*/ 84 h 135"/>
                <a:gd name="T2" fmla="*/ 0 w 139"/>
                <a:gd name="T3" fmla="*/ 58 h 135"/>
                <a:gd name="T4" fmla="*/ 1 w 139"/>
                <a:gd name="T5" fmla="*/ 58 h 135"/>
                <a:gd name="T6" fmla="*/ 1 w 139"/>
                <a:gd name="T7" fmla="*/ 29 h 135"/>
                <a:gd name="T8" fmla="*/ 1 w 139"/>
                <a:gd name="T9" fmla="*/ 29 h 135"/>
                <a:gd name="T10" fmla="*/ 1 w 139"/>
                <a:gd name="T11" fmla="*/ 0 h 135"/>
                <a:gd name="T12" fmla="*/ 2 w 139"/>
                <a:gd name="T13" fmla="*/ 0 h 135"/>
                <a:gd name="T14" fmla="*/ 2 w 139"/>
                <a:gd name="T15" fmla="*/ 84 h 135"/>
                <a:gd name="T16" fmla="*/ 0 w 139"/>
                <a:gd name="T17" fmla="*/ 84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50" name="Freeform 318"/>
            <p:cNvSpPr>
              <a:spLocks/>
            </p:cNvSpPr>
            <p:nvPr/>
          </p:nvSpPr>
          <p:spPr bwMode="auto">
            <a:xfrm>
              <a:off x="4775" y="2563"/>
              <a:ext cx="648" cy="1115"/>
            </a:xfrm>
            <a:custGeom>
              <a:avLst/>
              <a:gdLst>
                <a:gd name="T0" fmla="*/ 0 w 1946"/>
                <a:gd name="T1" fmla="*/ 737 h 1278"/>
                <a:gd name="T2" fmla="*/ 0 w 1946"/>
                <a:gd name="T3" fmla="*/ 59 h 1278"/>
                <a:gd name="T4" fmla="*/ 9 w 1946"/>
                <a:gd name="T5" fmla="*/ 59 h 1278"/>
                <a:gd name="T6" fmla="*/ 9 w 1946"/>
                <a:gd name="T7" fmla="*/ 54 h 1278"/>
                <a:gd name="T8" fmla="*/ 9 w 1946"/>
                <a:gd name="T9" fmla="*/ 47 h 1278"/>
                <a:gd name="T10" fmla="*/ 9 w 1946"/>
                <a:gd name="T11" fmla="*/ 42 h 1278"/>
                <a:gd name="T12" fmla="*/ 9 w 1946"/>
                <a:gd name="T13" fmla="*/ 37 h 1278"/>
                <a:gd name="T14" fmla="*/ 10 w 1946"/>
                <a:gd name="T15" fmla="*/ 32 h 1278"/>
                <a:gd name="T16" fmla="*/ 10 w 1946"/>
                <a:gd name="T17" fmla="*/ 27 h 1278"/>
                <a:gd name="T18" fmla="*/ 10 w 1946"/>
                <a:gd name="T19" fmla="*/ 22 h 1278"/>
                <a:gd name="T20" fmla="*/ 10 w 1946"/>
                <a:gd name="T21" fmla="*/ 17 h 1278"/>
                <a:gd name="T22" fmla="*/ 10 w 1946"/>
                <a:gd name="T23" fmla="*/ 14 h 1278"/>
                <a:gd name="T24" fmla="*/ 10 w 1946"/>
                <a:gd name="T25" fmla="*/ 10 h 1278"/>
                <a:gd name="T26" fmla="*/ 11 w 1946"/>
                <a:gd name="T27" fmla="*/ 8 h 1278"/>
                <a:gd name="T28" fmla="*/ 11 w 1946"/>
                <a:gd name="T29" fmla="*/ 4 h 1278"/>
                <a:gd name="T30" fmla="*/ 11 w 1946"/>
                <a:gd name="T31" fmla="*/ 3 h 1278"/>
                <a:gd name="T32" fmla="*/ 11 w 1946"/>
                <a:gd name="T33" fmla="*/ 3 h 1278"/>
                <a:gd name="T34" fmla="*/ 12 w 1946"/>
                <a:gd name="T35" fmla="*/ 0 h 1278"/>
                <a:gd name="T36" fmla="*/ 12 w 1946"/>
                <a:gd name="T37" fmla="*/ 0 h 1278"/>
                <a:gd name="T38" fmla="*/ 12 w 1946"/>
                <a:gd name="T39" fmla="*/ 0 h 1278"/>
                <a:gd name="T40" fmla="*/ 13 w 1946"/>
                <a:gd name="T41" fmla="*/ 3 h 1278"/>
                <a:gd name="T42" fmla="*/ 13 w 1946"/>
                <a:gd name="T43" fmla="*/ 3 h 1278"/>
                <a:gd name="T44" fmla="*/ 13 w 1946"/>
                <a:gd name="T45" fmla="*/ 4 h 1278"/>
                <a:gd name="T46" fmla="*/ 13 w 1946"/>
                <a:gd name="T47" fmla="*/ 8 h 1278"/>
                <a:gd name="T48" fmla="*/ 14 w 1946"/>
                <a:gd name="T49" fmla="*/ 10 h 1278"/>
                <a:gd name="T50" fmla="*/ 14 w 1946"/>
                <a:gd name="T51" fmla="*/ 14 h 1278"/>
                <a:gd name="T52" fmla="*/ 14 w 1946"/>
                <a:gd name="T53" fmla="*/ 17 h 1278"/>
                <a:gd name="T54" fmla="*/ 14 w 1946"/>
                <a:gd name="T55" fmla="*/ 22 h 1278"/>
                <a:gd name="T56" fmla="*/ 14 w 1946"/>
                <a:gd name="T57" fmla="*/ 27 h 1278"/>
                <a:gd name="T58" fmla="*/ 14 w 1946"/>
                <a:gd name="T59" fmla="*/ 32 h 1278"/>
                <a:gd name="T60" fmla="*/ 14 w 1946"/>
                <a:gd name="T61" fmla="*/ 37 h 1278"/>
                <a:gd name="T62" fmla="*/ 15 w 1946"/>
                <a:gd name="T63" fmla="*/ 42 h 1278"/>
                <a:gd name="T64" fmla="*/ 15 w 1946"/>
                <a:gd name="T65" fmla="*/ 47 h 1278"/>
                <a:gd name="T66" fmla="*/ 15 w 1946"/>
                <a:gd name="T67" fmla="*/ 54 h 1278"/>
                <a:gd name="T68" fmla="*/ 15 w 1946"/>
                <a:gd name="T69" fmla="*/ 59 h 1278"/>
                <a:gd name="T70" fmla="*/ 24 w 1946"/>
                <a:gd name="T71" fmla="*/ 59 h 1278"/>
                <a:gd name="T72" fmla="*/ 24 w 1946"/>
                <a:gd name="T73" fmla="*/ 737 h 1278"/>
                <a:gd name="T74" fmla="*/ 0 w 1946"/>
                <a:gd name="T75" fmla="*/ 737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447" name="Rectangle 319"/>
            <p:cNvSpPr>
              <a:spLocks noChangeArrowheads="1"/>
            </p:cNvSpPr>
            <p:nvPr/>
          </p:nvSpPr>
          <p:spPr bwMode="auto">
            <a:xfrm>
              <a:off x="5188" y="3087"/>
              <a:ext cx="42" cy="3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48" name="Rectangle 320"/>
            <p:cNvSpPr>
              <a:spLocks noChangeArrowheads="1"/>
            </p:cNvSpPr>
            <p:nvPr/>
          </p:nvSpPr>
          <p:spPr bwMode="auto">
            <a:xfrm>
              <a:off x="5168" y="3134"/>
              <a:ext cx="40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49" name="Rectangle 321"/>
            <p:cNvSpPr>
              <a:spLocks noChangeArrowheads="1"/>
            </p:cNvSpPr>
            <p:nvPr/>
          </p:nvSpPr>
          <p:spPr bwMode="auto">
            <a:xfrm>
              <a:off x="5306" y="3034"/>
              <a:ext cx="42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50" name="Rectangle 322"/>
            <p:cNvSpPr>
              <a:spLocks noChangeArrowheads="1"/>
            </p:cNvSpPr>
            <p:nvPr/>
          </p:nvSpPr>
          <p:spPr bwMode="auto">
            <a:xfrm>
              <a:off x="5286" y="3087"/>
              <a:ext cx="40" cy="3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51" name="Rectangle 323"/>
            <p:cNvSpPr>
              <a:spLocks noChangeArrowheads="1"/>
            </p:cNvSpPr>
            <p:nvPr/>
          </p:nvSpPr>
          <p:spPr bwMode="auto">
            <a:xfrm>
              <a:off x="5286" y="2987"/>
              <a:ext cx="40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52" name="Rectangle 324"/>
            <p:cNvSpPr>
              <a:spLocks noChangeArrowheads="1"/>
            </p:cNvSpPr>
            <p:nvPr/>
          </p:nvSpPr>
          <p:spPr bwMode="auto">
            <a:xfrm>
              <a:off x="4773" y="3076"/>
              <a:ext cx="40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53" name="Rectangle 325"/>
            <p:cNvSpPr>
              <a:spLocks noChangeArrowheads="1"/>
            </p:cNvSpPr>
            <p:nvPr/>
          </p:nvSpPr>
          <p:spPr bwMode="auto">
            <a:xfrm>
              <a:off x="4773" y="3024"/>
              <a:ext cx="18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54" name="Rectangle 326"/>
            <p:cNvSpPr>
              <a:spLocks noChangeArrowheads="1"/>
            </p:cNvSpPr>
            <p:nvPr/>
          </p:nvSpPr>
          <p:spPr bwMode="auto">
            <a:xfrm>
              <a:off x="4773" y="3123"/>
              <a:ext cx="18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55" name="Rectangle 327"/>
            <p:cNvSpPr>
              <a:spLocks noChangeArrowheads="1"/>
            </p:cNvSpPr>
            <p:nvPr/>
          </p:nvSpPr>
          <p:spPr bwMode="auto">
            <a:xfrm>
              <a:off x="4946" y="3076"/>
              <a:ext cx="40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56" name="Rectangle 328"/>
            <p:cNvSpPr>
              <a:spLocks noChangeArrowheads="1"/>
            </p:cNvSpPr>
            <p:nvPr/>
          </p:nvSpPr>
          <p:spPr bwMode="auto">
            <a:xfrm>
              <a:off x="4924" y="3123"/>
              <a:ext cx="40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57" name="Rectangle 329"/>
            <p:cNvSpPr>
              <a:spLocks noChangeArrowheads="1"/>
            </p:cNvSpPr>
            <p:nvPr/>
          </p:nvSpPr>
          <p:spPr bwMode="auto">
            <a:xfrm>
              <a:off x="4773" y="3453"/>
              <a:ext cx="40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58" name="Rectangle 330"/>
            <p:cNvSpPr>
              <a:spLocks noChangeArrowheads="1"/>
            </p:cNvSpPr>
            <p:nvPr/>
          </p:nvSpPr>
          <p:spPr bwMode="auto">
            <a:xfrm>
              <a:off x="4773" y="3406"/>
              <a:ext cx="18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59" name="Rectangle 331"/>
            <p:cNvSpPr>
              <a:spLocks noChangeArrowheads="1"/>
            </p:cNvSpPr>
            <p:nvPr/>
          </p:nvSpPr>
          <p:spPr bwMode="auto">
            <a:xfrm>
              <a:off x="4773" y="3505"/>
              <a:ext cx="18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60" name="Rectangle 332"/>
            <p:cNvSpPr>
              <a:spLocks noChangeArrowheads="1"/>
            </p:cNvSpPr>
            <p:nvPr/>
          </p:nvSpPr>
          <p:spPr bwMode="auto">
            <a:xfrm>
              <a:off x="4946" y="3453"/>
              <a:ext cx="40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61" name="Rectangle 333"/>
            <p:cNvSpPr>
              <a:spLocks noChangeArrowheads="1"/>
            </p:cNvSpPr>
            <p:nvPr/>
          </p:nvSpPr>
          <p:spPr bwMode="auto">
            <a:xfrm>
              <a:off x="4924" y="3505"/>
              <a:ext cx="40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366" name="Freeform 334"/>
            <p:cNvSpPr>
              <a:spLocks/>
            </p:cNvSpPr>
            <p:nvPr/>
          </p:nvSpPr>
          <p:spPr bwMode="auto">
            <a:xfrm>
              <a:off x="5024" y="3075"/>
              <a:ext cx="143" cy="91"/>
            </a:xfrm>
            <a:custGeom>
              <a:avLst/>
              <a:gdLst>
                <a:gd name="T0" fmla="*/ 5 w 440"/>
                <a:gd name="T1" fmla="*/ 59 h 102"/>
                <a:gd name="T2" fmla="*/ 5 w 440"/>
                <a:gd name="T3" fmla="*/ 53 h 102"/>
                <a:gd name="T4" fmla="*/ 5 w 440"/>
                <a:gd name="T5" fmla="*/ 48 h 102"/>
                <a:gd name="T6" fmla="*/ 5 w 440"/>
                <a:gd name="T7" fmla="*/ 42 h 102"/>
                <a:gd name="T8" fmla="*/ 5 w 440"/>
                <a:gd name="T9" fmla="*/ 38 h 102"/>
                <a:gd name="T10" fmla="*/ 5 w 440"/>
                <a:gd name="T11" fmla="*/ 32 h 102"/>
                <a:gd name="T12" fmla="*/ 5 w 440"/>
                <a:gd name="T13" fmla="*/ 27 h 102"/>
                <a:gd name="T14" fmla="*/ 5 w 440"/>
                <a:gd name="T15" fmla="*/ 22 h 102"/>
                <a:gd name="T16" fmla="*/ 5 w 440"/>
                <a:gd name="T17" fmla="*/ 17 h 102"/>
                <a:gd name="T18" fmla="*/ 4 w 440"/>
                <a:gd name="T19" fmla="*/ 14 h 102"/>
                <a:gd name="T20" fmla="*/ 4 w 440"/>
                <a:gd name="T21" fmla="*/ 10 h 102"/>
                <a:gd name="T22" fmla="*/ 4 w 440"/>
                <a:gd name="T23" fmla="*/ 8 h 102"/>
                <a:gd name="T24" fmla="*/ 4 w 440"/>
                <a:gd name="T25" fmla="*/ 4 h 102"/>
                <a:gd name="T26" fmla="*/ 4 w 440"/>
                <a:gd name="T27" fmla="*/ 3 h 102"/>
                <a:gd name="T28" fmla="*/ 3 w 440"/>
                <a:gd name="T29" fmla="*/ 3 h 102"/>
                <a:gd name="T30" fmla="*/ 3 w 440"/>
                <a:gd name="T31" fmla="*/ 0 h 102"/>
                <a:gd name="T32" fmla="*/ 3 w 440"/>
                <a:gd name="T33" fmla="*/ 0 h 102"/>
                <a:gd name="T34" fmla="*/ 2 w 440"/>
                <a:gd name="T35" fmla="*/ 0 h 102"/>
                <a:gd name="T36" fmla="*/ 2 w 440"/>
                <a:gd name="T37" fmla="*/ 3 h 102"/>
                <a:gd name="T38" fmla="*/ 2 w 440"/>
                <a:gd name="T39" fmla="*/ 3 h 102"/>
                <a:gd name="T40" fmla="*/ 2 w 440"/>
                <a:gd name="T41" fmla="*/ 4 h 102"/>
                <a:gd name="T42" fmla="*/ 1 w 440"/>
                <a:gd name="T43" fmla="*/ 8 h 102"/>
                <a:gd name="T44" fmla="*/ 1 w 440"/>
                <a:gd name="T45" fmla="*/ 10 h 102"/>
                <a:gd name="T46" fmla="*/ 1 w 440"/>
                <a:gd name="T47" fmla="*/ 14 h 102"/>
                <a:gd name="T48" fmla="*/ 1 w 440"/>
                <a:gd name="T49" fmla="*/ 17 h 102"/>
                <a:gd name="T50" fmla="*/ 1 w 440"/>
                <a:gd name="T51" fmla="*/ 22 h 102"/>
                <a:gd name="T52" fmla="*/ 0 w 440"/>
                <a:gd name="T53" fmla="*/ 27 h 102"/>
                <a:gd name="T54" fmla="*/ 0 w 440"/>
                <a:gd name="T55" fmla="*/ 32 h 102"/>
                <a:gd name="T56" fmla="*/ 0 w 440"/>
                <a:gd name="T57" fmla="*/ 38 h 102"/>
                <a:gd name="T58" fmla="*/ 0 w 440"/>
                <a:gd name="T59" fmla="*/ 42 h 102"/>
                <a:gd name="T60" fmla="*/ 0 w 440"/>
                <a:gd name="T61" fmla="*/ 48 h 102"/>
                <a:gd name="T62" fmla="*/ 0 w 440"/>
                <a:gd name="T63" fmla="*/ 53 h 102"/>
                <a:gd name="T64" fmla="*/ 0 w 440"/>
                <a:gd name="T65" fmla="*/ 59 h 102"/>
                <a:gd name="T66" fmla="*/ 5 w 440"/>
                <a:gd name="T67" fmla="*/ 59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67" name="Freeform 335"/>
            <p:cNvSpPr>
              <a:spLocks/>
            </p:cNvSpPr>
            <p:nvPr/>
          </p:nvSpPr>
          <p:spPr bwMode="auto">
            <a:xfrm>
              <a:off x="4791" y="2506"/>
              <a:ext cx="616" cy="148"/>
            </a:xfrm>
            <a:custGeom>
              <a:avLst/>
              <a:gdLst>
                <a:gd name="T0" fmla="*/ 11 w 1847"/>
                <a:gd name="T1" fmla="*/ 38 h 168"/>
                <a:gd name="T2" fmla="*/ 11 w 1847"/>
                <a:gd name="T3" fmla="*/ 40 h 168"/>
                <a:gd name="T4" fmla="*/ 10 w 1847"/>
                <a:gd name="T5" fmla="*/ 46 h 168"/>
                <a:gd name="T6" fmla="*/ 10 w 1847"/>
                <a:gd name="T7" fmla="*/ 52 h 168"/>
                <a:gd name="T8" fmla="*/ 9 w 1847"/>
                <a:gd name="T9" fmla="*/ 60 h 168"/>
                <a:gd name="T10" fmla="*/ 9 w 1847"/>
                <a:gd name="T11" fmla="*/ 71 h 168"/>
                <a:gd name="T12" fmla="*/ 9 w 1847"/>
                <a:gd name="T13" fmla="*/ 80 h 168"/>
                <a:gd name="T14" fmla="*/ 9 w 1847"/>
                <a:gd name="T15" fmla="*/ 93 h 168"/>
                <a:gd name="T16" fmla="*/ 0 w 1847"/>
                <a:gd name="T17" fmla="*/ 99 h 168"/>
                <a:gd name="T18" fmla="*/ 0 w 1847"/>
                <a:gd name="T19" fmla="*/ 67 h 168"/>
                <a:gd name="T20" fmla="*/ 1 w 1847"/>
                <a:gd name="T21" fmla="*/ 67 h 168"/>
                <a:gd name="T22" fmla="*/ 2 w 1847"/>
                <a:gd name="T23" fmla="*/ 67 h 168"/>
                <a:gd name="T24" fmla="*/ 3 w 1847"/>
                <a:gd name="T25" fmla="*/ 67 h 168"/>
                <a:gd name="T26" fmla="*/ 5 w 1847"/>
                <a:gd name="T27" fmla="*/ 67 h 168"/>
                <a:gd name="T28" fmla="*/ 6 w 1847"/>
                <a:gd name="T29" fmla="*/ 67 h 168"/>
                <a:gd name="T30" fmla="*/ 7 w 1847"/>
                <a:gd name="T31" fmla="*/ 67 h 168"/>
                <a:gd name="T32" fmla="*/ 8 w 1847"/>
                <a:gd name="T33" fmla="*/ 67 h 168"/>
                <a:gd name="T34" fmla="*/ 8 w 1847"/>
                <a:gd name="T35" fmla="*/ 61 h 168"/>
                <a:gd name="T36" fmla="*/ 8 w 1847"/>
                <a:gd name="T37" fmla="*/ 49 h 168"/>
                <a:gd name="T38" fmla="*/ 9 w 1847"/>
                <a:gd name="T39" fmla="*/ 36 h 168"/>
                <a:gd name="T40" fmla="*/ 9 w 1847"/>
                <a:gd name="T41" fmla="*/ 25 h 168"/>
                <a:gd name="T42" fmla="*/ 10 w 1847"/>
                <a:gd name="T43" fmla="*/ 16 h 168"/>
                <a:gd name="T44" fmla="*/ 10 w 1847"/>
                <a:gd name="T45" fmla="*/ 8 h 168"/>
                <a:gd name="T46" fmla="*/ 11 w 1847"/>
                <a:gd name="T47" fmla="*/ 4 h 168"/>
                <a:gd name="T48" fmla="*/ 11 w 1847"/>
                <a:gd name="T49" fmla="*/ 1 h 168"/>
                <a:gd name="T50" fmla="*/ 12 w 1847"/>
                <a:gd name="T51" fmla="*/ 1 h 168"/>
                <a:gd name="T52" fmla="*/ 12 w 1847"/>
                <a:gd name="T53" fmla="*/ 4 h 168"/>
                <a:gd name="T54" fmla="*/ 13 w 1847"/>
                <a:gd name="T55" fmla="*/ 8 h 168"/>
                <a:gd name="T56" fmla="*/ 13 w 1847"/>
                <a:gd name="T57" fmla="*/ 16 h 168"/>
                <a:gd name="T58" fmla="*/ 14 w 1847"/>
                <a:gd name="T59" fmla="*/ 25 h 168"/>
                <a:gd name="T60" fmla="*/ 14 w 1847"/>
                <a:gd name="T61" fmla="*/ 36 h 168"/>
                <a:gd name="T62" fmla="*/ 14 w 1847"/>
                <a:gd name="T63" fmla="*/ 49 h 168"/>
                <a:gd name="T64" fmla="*/ 15 w 1847"/>
                <a:gd name="T65" fmla="*/ 61 h 168"/>
                <a:gd name="T66" fmla="*/ 15 w 1847"/>
                <a:gd name="T67" fmla="*/ 67 h 168"/>
                <a:gd name="T68" fmla="*/ 16 w 1847"/>
                <a:gd name="T69" fmla="*/ 67 h 168"/>
                <a:gd name="T70" fmla="*/ 17 w 1847"/>
                <a:gd name="T71" fmla="*/ 67 h 168"/>
                <a:gd name="T72" fmla="*/ 18 w 1847"/>
                <a:gd name="T73" fmla="*/ 67 h 168"/>
                <a:gd name="T74" fmla="*/ 20 w 1847"/>
                <a:gd name="T75" fmla="*/ 67 h 168"/>
                <a:gd name="T76" fmla="*/ 21 w 1847"/>
                <a:gd name="T77" fmla="*/ 67 h 168"/>
                <a:gd name="T78" fmla="*/ 22 w 1847"/>
                <a:gd name="T79" fmla="*/ 67 h 168"/>
                <a:gd name="T80" fmla="*/ 23 w 1847"/>
                <a:gd name="T81" fmla="*/ 67 h 168"/>
                <a:gd name="T82" fmla="*/ 23 w 1847"/>
                <a:gd name="T83" fmla="*/ 99 h 168"/>
                <a:gd name="T84" fmla="*/ 14 w 1847"/>
                <a:gd name="T85" fmla="*/ 93 h 168"/>
                <a:gd name="T86" fmla="*/ 14 w 1847"/>
                <a:gd name="T87" fmla="*/ 80 h 168"/>
                <a:gd name="T88" fmla="*/ 14 w 1847"/>
                <a:gd name="T89" fmla="*/ 71 h 168"/>
                <a:gd name="T90" fmla="*/ 13 w 1847"/>
                <a:gd name="T91" fmla="*/ 60 h 168"/>
                <a:gd name="T92" fmla="*/ 13 w 1847"/>
                <a:gd name="T93" fmla="*/ 52 h 168"/>
                <a:gd name="T94" fmla="*/ 13 w 1847"/>
                <a:gd name="T95" fmla="*/ 46 h 168"/>
                <a:gd name="T96" fmla="*/ 12 w 1847"/>
                <a:gd name="T97" fmla="*/ 40 h 168"/>
                <a:gd name="T98" fmla="*/ 12 w 1847"/>
                <a:gd name="T99" fmla="*/ 38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464" name="Rectangle 336"/>
            <p:cNvSpPr>
              <a:spLocks noChangeArrowheads="1"/>
            </p:cNvSpPr>
            <p:nvPr/>
          </p:nvSpPr>
          <p:spPr bwMode="auto">
            <a:xfrm>
              <a:off x="5404" y="2595"/>
              <a:ext cx="29" cy="120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65" name="Rectangle 337"/>
            <p:cNvSpPr>
              <a:spLocks noChangeArrowheads="1"/>
            </p:cNvSpPr>
            <p:nvPr/>
          </p:nvSpPr>
          <p:spPr bwMode="auto">
            <a:xfrm>
              <a:off x="4759" y="2595"/>
              <a:ext cx="30" cy="120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66" name="Rectangle 338"/>
            <p:cNvSpPr>
              <a:spLocks noChangeArrowheads="1"/>
            </p:cNvSpPr>
            <p:nvPr/>
          </p:nvSpPr>
          <p:spPr bwMode="auto">
            <a:xfrm>
              <a:off x="5026" y="3165"/>
              <a:ext cx="142" cy="330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67" name="Rectangle 339"/>
            <p:cNvSpPr>
              <a:spLocks noChangeArrowheads="1"/>
            </p:cNvSpPr>
            <p:nvPr/>
          </p:nvSpPr>
          <p:spPr bwMode="auto">
            <a:xfrm>
              <a:off x="5026" y="3495"/>
              <a:ext cx="142" cy="1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68" name="Rectangle 340"/>
            <p:cNvSpPr>
              <a:spLocks noChangeArrowheads="1"/>
            </p:cNvSpPr>
            <p:nvPr/>
          </p:nvSpPr>
          <p:spPr bwMode="auto">
            <a:xfrm>
              <a:off x="5026" y="3558"/>
              <a:ext cx="142" cy="15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69" name="Rectangle 341"/>
            <p:cNvSpPr>
              <a:spLocks noChangeArrowheads="1"/>
            </p:cNvSpPr>
            <p:nvPr/>
          </p:nvSpPr>
          <p:spPr bwMode="auto">
            <a:xfrm>
              <a:off x="5026" y="3615"/>
              <a:ext cx="142" cy="1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70" name="Rectangle 342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71" name="Rectangle 343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72" name="Rectangle 344"/>
            <p:cNvSpPr>
              <a:spLocks noChangeArrowheads="1"/>
            </p:cNvSpPr>
            <p:nvPr/>
          </p:nvSpPr>
          <p:spPr bwMode="auto">
            <a:xfrm>
              <a:off x="5032" y="3186"/>
              <a:ext cx="62" cy="309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73" name="Rectangle 345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74" name="Rectangle 346"/>
            <p:cNvSpPr>
              <a:spLocks noChangeArrowheads="1"/>
            </p:cNvSpPr>
            <p:nvPr/>
          </p:nvSpPr>
          <p:spPr bwMode="auto">
            <a:xfrm>
              <a:off x="5168" y="3422"/>
              <a:ext cx="34" cy="25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75" name="Rectangle 347"/>
            <p:cNvSpPr>
              <a:spLocks noChangeArrowheads="1"/>
            </p:cNvSpPr>
            <p:nvPr/>
          </p:nvSpPr>
          <p:spPr bwMode="auto">
            <a:xfrm>
              <a:off x="4992" y="3422"/>
              <a:ext cx="34" cy="25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76" name="Rectangle 348"/>
            <p:cNvSpPr>
              <a:spLocks noChangeArrowheads="1"/>
            </p:cNvSpPr>
            <p:nvPr/>
          </p:nvSpPr>
          <p:spPr bwMode="auto">
            <a:xfrm>
              <a:off x="5026" y="3511"/>
              <a:ext cx="142" cy="47"/>
            </a:xfrm>
            <a:prstGeom prst="rect">
              <a:avLst/>
            </a:pr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77" name="Rectangle 349"/>
            <p:cNvSpPr>
              <a:spLocks noChangeArrowheads="1"/>
            </p:cNvSpPr>
            <p:nvPr/>
          </p:nvSpPr>
          <p:spPr bwMode="auto">
            <a:xfrm>
              <a:off x="5026" y="3573"/>
              <a:ext cx="142" cy="42"/>
            </a:xfrm>
            <a:prstGeom prst="rect">
              <a:avLst/>
            </a:pr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78" name="Rectangle 350"/>
            <p:cNvSpPr>
              <a:spLocks noChangeArrowheads="1"/>
            </p:cNvSpPr>
            <p:nvPr/>
          </p:nvSpPr>
          <p:spPr bwMode="auto">
            <a:xfrm>
              <a:off x="5026" y="3631"/>
              <a:ext cx="142" cy="47"/>
            </a:xfrm>
            <a:prstGeom prst="rect">
              <a:avLst/>
            </a:pr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79" name="Rectangle 351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80" name="Rectangle 352"/>
            <p:cNvSpPr>
              <a:spLocks noChangeArrowheads="1"/>
            </p:cNvSpPr>
            <p:nvPr/>
          </p:nvSpPr>
          <p:spPr bwMode="auto">
            <a:xfrm>
              <a:off x="5032" y="3369"/>
              <a:ext cx="62" cy="2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81" name="Rectangle 353"/>
            <p:cNvSpPr>
              <a:spLocks noChangeArrowheads="1"/>
            </p:cNvSpPr>
            <p:nvPr/>
          </p:nvSpPr>
          <p:spPr bwMode="auto">
            <a:xfrm>
              <a:off x="5100" y="3312"/>
              <a:ext cx="14" cy="52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82" name="Rectangle 354"/>
            <p:cNvSpPr>
              <a:spLocks noChangeArrowheads="1"/>
            </p:cNvSpPr>
            <p:nvPr/>
          </p:nvSpPr>
          <p:spPr bwMode="auto">
            <a:xfrm>
              <a:off x="5080" y="3312"/>
              <a:ext cx="14" cy="52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83" name="Rectangle 355"/>
            <p:cNvSpPr>
              <a:spLocks noChangeArrowheads="1"/>
            </p:cNvSpPr>
            <p:nvPr/>
          </p:nvSpPr>
          <p:spPr bwMode="auto">
            <a:xfrm>
              <a:off x="5100" y="3395"/>
              <a:ext cx="60" cy="2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84" name="Rectangle 356"/>
            <p:cNvSpPr>
              <a:spLocks noChangeArrowheads="1"/>
            </p:cNvSpPr>
            <p:nvPr/>
          </p:nvSpPr>
          <p:spPr bwMode="auto">
            <a:xfrm>
              <a:off x="5032" y="3395"/>
              <a:ext cx="62" cy="2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85" name="Rectangle 357"/>
            <p:cNvSpPr>
              <a:spLocks noChangeArrowheads="1"/>
            </p:cNvSpPr>
            <p:nvPr/>
          </p:nvSpPr>
          <p:spPr bwMode="auto">
            <a:xfrm>
              <a:off x="5168" y="3552"/>
              <a:ext cx="34" cy="27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86" name="Rectangle 358"/>
            <p:cNvSpPr>
              <a:spLocks noChangeArrowheads="1"/>
            </p:cNvSpPr>
            <p:nvPr/>
          </p:nvSpPr>
          <p:spPr bwMode="auto">
            <a:xfrm>
              <a:off x="4992" y="3552"/>
              <a:ext cx="34" cy="27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87" name="Rectangle 359"/>
            <p:cNvSpPr>
              <a:spLocks noChangeArrowheads="1"/>
            </p:cNvSpPr>
            <p:nvPr/>
          </p:nvSpPr>
          <p:spPr bwMode="auto">
            <a:xfrm>
              <a:off x="5334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88" name="Rectangle 360"/>
            <p:cNvSpPr>
              <a:spLocks noChangeArrowheads="1"/>
            </p:cNvSpPr>
            <p:nvPr/>
          </p:nvSpPr>
          <p:spPr bwMode="auto">
            <a:xfrm>
              <a:off x="5228" y="3165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89" name="Rectangle 361"/>
            <p:cNvSpPr>
              <a:spLocks noChangeArrowheads="1"/>
            </p:cNvSpPr>
            <p:nvPr/>
          </p:nvSpPr>
          <p:spPr bwMode="auto">
            <a:xfrm>
              <a:off x="4912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90" name="Rectangle 362"/>
            <p:cNvSpPr>
              <a:spLocks noChangeArrowheads="1"/>
            </p:cNvSpPr>
            <p:nvPr/>
          </p:nvSpPr>
          <p:spPr bwMode="auto">
            <a:xfrm>
              <a:off x="5122" y="2747"/>
              <a:ext cx="54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91" name="Rectangle 363"/>
            <p:cNvSpPr>
              <a:spLocks noChangeArrowheads="1"/>
            </p:cNvSpPr>
            <p:nvPr/>
          </p:nvSpPr>
          <p:spPr bwMode="auto">
            <a:xfrm>
              <a:off x="5228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92" name="Rectangle 364"/>
            <p:cNvSpPr>
              <a:spLocks noChangeArrowheads="1"/>
            </p:cNvSpPr>
            <p:nvPr/>
          </p:nvSpPr>
          <p:spPr bwMode="auto">
            <a:xfrm>
              <a:off x="5334" y="3165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93" name="Rectangle 365"/>
            <p:cNvSpPr>
              <a:spLocks noChangeArrowheads="1"/>
            </p:cNvSpPr>
            <p:nvPr/>
          </p:nvSpPr>
          <p:spPr bwMode="auto">
            <a:xfrm>
              <a:off x="5018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94" name="Rectangle 366"/>
            <p:cNvSpPr>
              <a:spLocks noChangeArrowheads="1"/>
            </p:cNvSpPr>
            <p:nvPr/>
          </p:nvSpPr>
          <p:spPr bwMode="auto">
            <a:xfrm>
              <a:off x="4809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95" name="Rectangle 367"/>
            <p:cNvSpPr>
              <a:spLocks noChangeArrowheads="1"/>
            </p:cNvSpPr>
            <p:nvPr/>
          </p:nvSpPr>
          <p:spPr bwMode="auto">
            <a:xfrm>
              <a:off x="4912" y="3165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96" name="Rectangle 368"/>
            <p:cNvSpPr>
              <a:spLocks noChangeArrowheads="1"/>
            </p:cNvSpPr>
            <p:nvPr/>
          </p:nvSpPr>
          <p:spPr bwMode="auto">
            <a:xfrm>
              <a:off x="4809" y="3165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401" name="Freeform 369"/>
            <p:cNvSpPr>
              <a:spLocks/>
            </p:cNvSpPr>
            <p:nvPr/>
          </p:nvSpPr>
          <p:spPr bwMode="auto">
            <a:xfrm>
              <a:off x="5115" y="2722"/>
              <a:ext cx="69" cy="319"/>
            </a:xfrm>
            <a:custGeom>
              <a:avLst/>
              <a:gdLst>
                <a:gd name="T0" fmla="*/ 2 w 217"/>
                <a:gd name="T1" fmla="*/ 123 h 373"/>
                <a:gd name="T2" fmla="*/ 0 w 217"/>
                <a:gd name="T3" fmla="*/ 123 h 373"/>
                <a:gd name="T4" fmla="*/ 0 w 217"/>
                <a:gd name="T5" fmla="*/ 196 h 373"/>
                <a:gd name="T6" fmla="*/ 2 w 217"/>
                <a:gd name="T7" fmla="*/ 196 h 373"/>
                <a:gd name="T8" fmla="*/ 3 w 217"/>
                <a:gd name="T9" fmla="*/ 212 h 373"/>
                <a:gd name="T10" fmla="*/ 0 w 217"/>
                <a:gd name="T11" fmla="*/ 212 h 373"/>
                <a:gd name="T12" fmla="*/ 0 w 217"/>
                <a:gd name="T13" fmla="*/ 0 h 373"/>
                <a:gd name="T14" fmla="*/ 3 w 217"/>
                <a:gd name="T15" fmla="*/ 0 h 373"/>
                <a:gd name="T16" fmla="*/ 2 w 217"/>
                <a:gd name="T17" fmla="*/ 17 h 373"/>
                <a:gd name="T18" fmla="*/ 0 w 217"/>
                <a:gd name="T19" fmla="*/ 17 h 373"/>
                <a:gd name="T20" fmla="*/ 0 w 217"/>
                <a:gd name="T21" fmla="*/ 97 h 373"/>
                <a:gd name="T22" fmla="*/ 2 w 217"/>
                <a:gd name="T23" fmla="*/ 97 h 373"/>
                <a:gd name="T24" fmla="*/ 2 w 217"/>
                <a:gd name="T25" fmla="*/ 1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02" name="Freeform 370"/>
            <p:cNvSpPr>
              <a:spLocks/>
            </p:cNvSpPr>
            <p:nvPr/>
          </p:nvSpPr>
          <p:spPr bwMode="auto">
            <a:xfrm>
              <a:off x="5178" y="2722"/>
              <a:ext cx="5" cy="319"/>
            </a:xfrm>
            <a:custGeom>
              <a:avLst/>
              <a:gdLst>
                <a:gd name="T0" fmla="*/ 0 w 29"/>
                <a:gd name="T1" fmla="*/ 17 h 373"/>
                <a:gd name="T2" fmla="*/ 0 w 29"/>
                <a:gd name="T3" fmla="*/ 196 h 373"/>
                <a:gd name="T4" fmla="*/ 0 w 29"/>
                <a:gd name="T5" fmla="*/ 212 h 373"/>
                <a:gd name="T6" fmla="*/ 0 w 29"/>
                <a:gd name="T7" fmla="*/ 0 h 373"/>
                <a:gd name="T8" fmla="*/ 0 w 29"/>
                <a:gd name="T9" fmla="*/ 17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03" name="Freeform 371"/>
            <p:cNvSpPr>
              <a:spLocks/>
            </p:cNvSpPr>
            <p:nvPr/>
          </p:nvSpPr>
          <p:spPr bwMode="auto">
            <a:xfrm>
              <a:off x="5215" y="2722"/>
              <a:ext cx="74" cy="319"/>
            </a:xfrm>
            <a:custGeom>
              <a:avLst/>
              <a:gdLst>
                <a:gd name="T0" fmla="*/ 2 w 216"/>
                <a:gd name="T1" fmla="*/ 123 h 373"/>
                <a:gd name="T2" fmla="*/ 0 w 216"/>
                <a:gd name="T3" fmla="*/ 123 h 373"/>
                <a:gd name="T4" fmla="*/ 0 w 216"/>
                <a:gd name="T5" fmla="*/ 196 h 373"/>
                <a:gd name="T6" fmla="*/ 2 w 216"/>
                <a:gd name="T7" fmla="*/ 196 h 373"/>
                <a:gd name="T8" fmla="*/ 3 w 216"/>
                <a:gd name="T9" fmla="*/ 212 h 373"/>
                <a:gd name="T10" fmla="*/ 0 w 216"/>
                <a:gd name="T11" fmla="*/ 212 h 373"/>
                <a:gd name="T12" fmla="*/ 0 w 216"/>
                <a:gd name="T13" fmla="*/ 0 h 373"/>
                <a:gd name="T14" fmla="*/ 3 w 216"/>
                <a:gd name="T15" fmla="*/ 0 h 373"/>
                <a:gd name="T16" fmla="*/ 2 w 216"/>
                <a:gd name="T17" fmla="*/ 17 h 373"/>
                <a:gd name="T18" fmla="*/ 0 w 216"/>
                <a:gd name="T19" fmla="*/ 17 h 373"/>
                <a:gd name="T20" fmla="*/ 0 w 216"/>
                <a:gd name="T21" fmla="*/ 97 h 373"/>
                <a:gd name="T22" fmla="*/ 2 w 216"/>
                <a:gd name="T23" fmla="*/ 97 h 373"/>
                <a:gd name="T24" fmla="*/ 2 w 216"/>
                <a:gd name="T25" fmla="*/ 1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04" name="Freeform 372"/>
            <p:cNvSpPr>
              <a:spLocks/>
            </p:cNvSpPr>
            <p:nvPr/>
          </p:nvSpPr>
          <p:spPr bwMode="auto">
            <a:xfrm>
              <a:off x="5279" y="2722"/>
              <a:ext cx="11" cy="319"/>
            </a:xfrm>
            <a:custGeom>
              <a:avLst/>
              <a:gdLst>
                <a:gd name="T0" fmla="*/ 0 w 29"/>
                <a:gd name="T1" fmla="*/ 17 h 373"/>
                <a:gd name="T2" fmla="*/ 0 w 29"/>
                <a:gd name="T3" fmla="*/ 196 h 373"/>
                <a:gd name="T4" fmla="*/ 0 w 29"/>
                <a:gd name="T5" fmla="*/ 212 h 373"/>
                <a:gd name="T6" fmla="*/ 0 w 29"/>
                <a:gd name="T7" fmla="*/ 0 h 373"/>
                <a:gd name="T8" fmla="*/ 0 w 29"/>
                <a:gd name="T9" fmla="*/ 17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05" name="Freeform 373"/>
            <p:cNvSpPr>
              <a:spLocks/>
            </p:cNvSpPr>
            <p:nvPr/>
          </p:nvSpPr>
          <p:spPr bwMode="auto">
            <a:xfrm>
              <a:off x="5322" y="2722"/>
              <a:ext cx="74" cy="319"/>
            </a:xfrm>
            <a:custGeom>
              <a:avLst/>
              <a:gdLst>
                <a:gd name="T0" fmla="*/ 2 w 217"/>
                <a:gd name="T1" fmla="*/ 123 h 373"/>
                <a:gd name="T2" fmla="*/ 0 w 217"/>
                <a:gd name="T3" fmla="*/ 123 h 373"/>
                <a:gd name="T4" fmla="*/ 0 w 217"/>
                <a:gd name="T5" fmla="*/ 196 h 373"/>
                <a:gd name="T6" fmla="*/ 2 w 217"/>
                <a:gd name="T7" fmla="*/ 196 h 373"/>
                <a:gd name="T8" fmla="*/ 3 w 217"/>
                <a:gd name="T9" fmla="*/ 212 h 373"/>
                <a:gd name="T10" fmla="*/ 0 w 217"/>
                <a:gd name="T11" fmla="*/ 212 h 373"/>
                <a:gd name="T12" fmla="*/ 0 w 217"/>
                <a:gd name="T13" fmla="*/ 0 h 373"/>
                <a:gd name="T14" fmla="*/ 3 w 217"/>
                <a:gd name="T15" fmla="*/ 0 h 373"/>
                <a:gd name="T16" fmla="*/ 2 w 217"/>
                <a:gd name="T17" fmla="*/ 17 h 373"/>
                <a:gd name="T18" fmla="*/ 0 w 217"/>
                <a:gd name="T19" fmla="*/ 17 h 373"/>
                <a:gd name="T20" fmla="*/ 0 w 217"/>
                <a:gd name="T21" fmla="*/ 97 h 373"/>
                <a:gd name="T22" fmla="*/ 2 w 217"/>
                <a:gd name="T23" fmla="*/ 97 h 373"/>
                <a:gd name="T24" fmla="*/ 2 w 217"/>
                <a:gd name="T25" fmla="*/ 1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06" name="Freeform 374"/>
            <p:cNvSpPr>
              <a:spLocks/>
            </p:cNvSpPr>
            <p:nvPr/>
          </p:nvSpPr>
          <p:spPr bwMode="auto">
            <a:xfrm>
              <a:off x="5385" y="2722"/>
              <a:ext cx="11" cy="319"/>
            </a:xfrm>
            <a:custGeom>
              <a:avLst/>
              <a:gdLst>
                <a:gd name="T0" fmla="*/ 0 w 29"/>
                <a:gd name="T1" fmla="*/ 17 h 373"/>
                <a:gd name="T2" fmla="*/ 0 w 29"/>
                <a:gd name="T3" fmla="*/ 196 h 373"/>
                <a:gd name="T4" fmla="*/ 0 w 29"/>
                <a:gd name="T5" fmla="*/ 212 h 373"/>
                <a:gd name="T6" fmla="*/ 0 w 29"/>
                <a:gd name="T7" fmla="*/ 0 h 373"/>
                <a:gd name="T8" fmla="*/ 0 w 29"/>
                <a:gd name="T9" fmla="*/ 17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07" name="Freeform 375"/>
            <p:cNvSpPr>
              <a:spLocks/>
            </p:cNvSpPr>
            <p:nvPr/>
          </p:nvSpPr>
          <p:spPr bwMode="auto">
            <a:xfrm>
              <a:off x="5215" y="3143"/>
              <a:ext cx="74" cy="319"/>
            </a:xfrm>
            <a:custGeom>
              <a:avLst/>
              <a:gdLst>
                <a:gd name="T0" fmla="*/ 2 w 216"/>
                <a:gd name="T1" fmla="*/ 125 h 372"/>
                <a:gd name="T2" fmla="*/ 0 w 216"/>
                <a:gd name="T3" fmla="*/ 125 h 372"/>
                <a:gd name="T4" fmla="*/ 0 w 216"/>
                <a:gd name="T5" fmla="*/ 197 h 372"/>
                <a:gd name="T6" fmla="*/ 2 w 216"/>
                <a:gd name="T7" fmla="*/ 197 h 372"/>
                <a:gd name="T8" fmla="*/ 3 w 216"/>
                <a:gd name="T9" fmla="*/ 214 h 372"/>
                <a:gd name="T10" fmla="*/ 0 w 216"/>
                <a:gd name="T11" fmla="*/ 214 h 372"/>
                <a:gd name="T12" fmla="*/ 0 w 216"/>
                <a:gd name="T13" fmla="*/ 0 h 372"/>
                <a:gd name="T14" fmla="*/ 3 w 216"/>
                <a:gd name="T15" fmla="*/ 0 h 372"/>
                <a:gd name="T16" fmla="*/ 2 w 216"/>
                <a:gd name="T17" fmla="*/ 16 h 372"/>
                <a:gd name="T18" fmla="*/ 0 w 216"/>
                <a:gd name="T19" fmla="*/ 16 h 372"/>
                <a:gd name="T20" fmla="*/ 0 w 216"/>
                <a:gd name="T21" fmla="*/ 98 h 372"/>
                <a:gd name="T22" fmla="*/ 2 w 216"/>
                <a:gd name="T23" fmla="*/ 98 h 372"/>
                <a:gd name="T24" fmla="*/ 2 w 216"/>
                <a:gd name="T25" fmla="*/ 12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08" name="Freeform 376"/>
            <p:cNvSpPr>
              <a:spLocks/>
            </p:cNvSpPr>
            <p:nvPr/>
          </p:nvSpPr>
          <p:spPr bwMode="auto">
            <a:xfrm>
              <a:off x="5279" y="3143"/>
              <a:ext cx="11" cy="319"/>
            </a:xfrm>
            <a:custGeom>
              <a:avLst/>
              <a:gdLst>
                <a:gd name="T0" fmla="*/ 0 w 29"/>
                <a:gd name="T1" fmla="*/ 16 h 372"/>
                <a:gd name="T2" fmla="*/ 0 w 29"/>
                <a:gd name="T3" fmla="*/ 197 h 372"/>
                <a:gd name="T4" fmla="*/ 0 w 29"/>
                <a:gd name="T5" fmla="*/ 214 h 372"/>
                <a:gd name="T6" fmla="*/ 0 w 29"/>
                <a:gd name="T7" fmla="*/ 0 h 372"/>
                <a:gd name="T8" fmla="*/ 0 w 29"/>
                <a:gd name="T9" fmla="*/ 16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09" name="Freeform 377"/>
            <p:cNvSpPr>
              <a:spLocks/>
            </p:cNvSpPr>
            <p:nvPr/>
          </p:nvSpPr>
          <p:spPr bwMode="auto">
            <a:xfrm>
              <a:off x="5322" y="3143"/>
              <a:ext cx="74" cy="319"/>
            </a:xfrm>
            <a:custGeom>
              <a:avLst/>
              <a:gdLst>
                <a:gd name="T0" fmla="*/ 2 w 217"/>
                <a:gd name="T1" fmla="*/ 125 h 372"/>
                <a:gd name="T2" fmla="*/ 0 w 217"/>
                <a:gd name="T3" fmla="*/ 125 h 372"/>
                <a:gd name="T4" fmla="*/ 0 w 217"/>
                <a:gd name="T5" fmla="*/ 197 h 372"/>
                <a:gd name="T6" fmla="*/ 2 w 217"/>
                <a:gd name="T7" fmla="*/ 197 h 372"/>
                <a:gd name="T8" fmla="*/ 3 w 217"/>
                <a:gd name="T9" fmla="*/ 214 h 372"/>
                <a:gd name="T10" fmla="*/ 0 w 217"/>
                <a:gd name="T11" fmla="*/ 214 h 372"/>
                <a:gd name="T12" fmla="*/ 0 w 217"/>
                <a:gd name="T13" fmla="*/ 0 h 372"/>
                <a:gd name="T14" fmla="*/ 3 w 217"/>
                <a:gd name="T15" fmla="*/ 0 h 372"/>
                <a:gd name="T16" fmla="*/ 2 w 217"/>
                <a:gd name="T17" fmla="*/ 16 h 372"/>
                <a:gd name="T18" fmla="*/ 0 w 217"/>
                <a:gd name="T19" fmla="*/ 16 h 372"/>
                <a:gd name="T20" fmla="*/ 0 w 217"/>
                <a:gd name="T21" fmla="*/ 98 h 372"/>
                <a:gd name="T22" fmla="*/ 2 w 217"/>
                <a:gd name="T23" fmla="*/ 98 h 372"/>
                <a:gd name="T24" fmla="*/ 2 w 217"/>
                <a:gd name="T25" fmla="*/ 12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10" name="Freeform 378"/>
            <p:cNvSpPr>
              <a:spLocks/>
            </p:cNvSpPr>
            <p:nvPr/>
          </p:nvSpPr>
          <p:spPr bwMode="auto">
            <a:xfrm>
              <a:off x="5385" y="3143"/>
              <a:ext cx="11" cy="319"/>
            </a:xfrm>
            <a:custGeom>
              <a:avLst/>
              <a:gdLst>
                <a:gd name="T0" fmla="*/ 0 w 29"/>
                <a:gd name="T1" fmla="*/ 16 h 372"/>
                <a:gd name="T2" fmla="*/ 0 w 29"/>
                <a:gd name="T3" fmla="*/ 197 h 372"/>
                <a:gd name="T4" fmla="*/ 0 w 29"/>
                <a:gd name="T5" fmla="*/ 214 h 372"/>
                <a:gd name="T6" fmla="*/ 0 w 29"/>
                <a:gd name="T7" fmla="*/ 0 h 372"/>
                <a:gd name="T8" fmla="*/ 0 w 29"/>
                <a:gd name="T9" fmla="*/ 16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11" name="Freeform 379"/>
            <p:cNvSpPr>
              <a:spLocks/>
            </p:cNvSpPr>
            <p:nvPr/>
          </p:nvSpPr>
          <p:spPr bwMode="auto">
            <a:xfrm>
              <a:off x="5008" y="2722"/>
              <a:ext cx="74" cy="319"/>
            </a:xfrm>
            <a:custGeom>
              <a:avLst/>
              <a:gdLst>
                <a:gd name="T0" fmla="*/ 0 w 215"/>
                <a:gd name="T1" fmla="*/ 123 h 373"/>
                <a:gd name="T2" fmla="*/ 2 w 215"/>
                <a:gd name="T3" fmla="*/ 123 h 373"/>
                <a:gd name="T4" fmla="*/ 2 w 215"/>
                <a:gd name="T5" fmla="*/ 196 h 373"/>
                <a:gd name="T6" fmla="*/ 0 w 215"/>
                <a:gd name="T7" fmla="*/ 196 h 373"/>
                <a:gd name="T8" fmla="*/ 0 w 215"/>
                <a:gd name="T9" fmla="*/ 212 h 373"/>
                <a:gd name="T10" fmla="*/ 3 w 215"/>
                <a:gd name="T11" fmla="*/ 212 h 373"/>
                <a:gd name="T12" fmla="*/ 3 w 215"/>
                <a:gd name="T13" fmla="*/ 0 h 373"/>
                <a:gd name="T14" fmla="*/ 0 w 215"/>
                <a:gd name="T15" fmla="*/ 0 h 373"/>
                <a:gd name="T16" fmla="*/ 0 w 215"/>
                <a:gd name="T17" fmla="*/ 17 h 373"/>
                <a:gd name="T18" fmla="*/ 2 w 215"/>
                <a:gd name="T19" fmla="*/ 17 h 373"/>
                <a:gd name="T20" fmla="*/ 2 w 215"/>
                <a:gd name="T21" fmla="*/ 97 h 373"/>
                <a:gd name="T22" fmla="*/ 0 w 215"/>
                <a:gd name="T23" fmla="*/ 97 h 373"/>
                <a:gd name="T24" fmla="*/ 0 w 215"/>
                <a:gd name="T25" fmla="*/ 1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12" name="Freeform 380"/>
            <p:cNvSpPr>
              <a:spLocks/>
            </p:cNvSpPr>
            <p:nvPr/>
          </p:nvSpPr>
          <p:spPr bwMode="auto">
            <a:xfrm>
              <a:off x="5008" y="2722"/>
              <a:ext cx="11" cy="319"/>
            </a:xfrm>
            <a:custGeom>
              <a:avLst/>
              <a:gdLst>
                <a:gd name="T0" fmla="*/ 0 w 29"/>
                <a:gd name="T1" fmla="*/ 17 h 373"/>
                <a:gd name="T2" fmla="*/ 0 w 29"/>
                <a:gd name="T3" fmla="*/ 196 h 373"/>
                <a:gd name="T4" fmla="*/ 0 w 29"/>
                <a:gd name="T5" fmla="*/ 212 h 373"/>
                <a:gd name="T6" fmla="*/ 0 w 29"/>
                <a:gd name="T7" fmla="*/ 0 h 373"/>
                <a:gd name="T8" fmla="*/ 0 w 29"/>
                <a:gd name="T9" fmla="*/ 17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13" name="Freeform 381"/>
            <p:cNvSpPr>
              <a:spLocks/>
            </p:cNvSpPr>
            <p:nvPr/>
          </p:nvSpPr>
          <p:spPr bwMode="auto">
            <a:xfrm>
              <a:off x="4902" y="2722"/>
              <a:ext cx="74" cy="319"/>
            </a:xfrm>
            <a:custGeom>
              <a:avLst/>
              <a:gdLst>
                <a:gd name="T0" fmla="*/ 0 w 216"/>
                <a:gd name="T1" fmla="*/ 123 h 373"/>
                <a:gd name="T2" fmla="*/ 2 w 216"/>
                <a:gd name="T3" fmla="*/ 123 h 373"/>
                <a:gd name="T4" fmla="*/ 2 w 216"/>
                <a:gd name="T5" fmla="*/ 196 h 373"/>
                <a:gd name="T6" fmla="*/ 0 w 216"/>
                <a:gd name="T7" fmla="*/ 196 h 373"/>
                <a:gd name="T8" fmla="*/ 0 w 216"/>
                <a:gd name="T9" fmla="*/ 212 h 373"/>
                <a:gd name="T10" fmla="*/ 3 w 216"/>
                <a:gd name="T11" fmla="*/ 212 h 373"/>
                <a:gd name="T12" fmla="*/ 3 w 216"/>
                <a:gd name="T13" fmla="*/ 0 h 373"/>
                <a:gd name="T14" fmla="*/ 0 w 216"/>
                <a:gd name="T15" fmla="*/ 0 h 373"/>
                <a:gd name="T16" fmla="*/ 0 w 216"/>
                <a:gd name="T17" fmla="*/ 17 h 373"/>
                <a:gd name="T18" fmla="*/ 2 w 216"/>
                <a:gd name="T19" fmla="*/ 17 h 373"/>
                <a:gd name="T20" fmla="*/ 2 w 216"/>
                <a:gd name="T21" fmla="*/ 97 h 373"/>
                <a:gd name="T22" fmla="*/ 0 w 216"/>
                <a:gd name="T23" fmla="*/ 97 h 373"/>
                <a:gd name="T24" fmla="*/ 0 w 216"/>
                <a:gd name="T25" fmla="*/ 1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14" name="Freeform 382"/>
            <p:cNvSpPr>
              <a:spLocks/>
            </p:cNvSpPr>
            <p:nvPr/>
          </p:nvSpPr>
          <p:spPr bwMode="auto">
            <a:xfrm>
              <a:off x="4902" y="2722"/>
              <a:ext cx="11" cy="319"/>
            </a:xfrm>
            <a:custGeom>
              <a:avLst/>
              <a:gdLst>
                <a:gd name="T0" fmla="*/ 0 w 29"/>
                <a:gd name="T1" fmla="*/ 17 h 373"/>
                <a:gd name="T2" fmla="*/ 0 w 29"/>
                <a:gd name="T3" fmla="*/ 196 h 373"/>
                <a:gd name="T4" fmla="*/ 0 w 29"/>
                <a:gd name="T5" fmla="*/ 212 h 373"/>
                <a:gd name="T6" fmla="*/ 0 w 29"/>
                <a:gd name="T7" fmla="*/ 0 h 373"/>
                <a:gd name="T8" fmla="*/ 0 w 29"/>
                <a:gd name="T9" fmla="*/ 17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15" name="Freeform 383"/>
            <p:cNvSpPr>
              <a:spLocks/>
            </p:cNvSpPr>
            <p:nvPr/>
          </p:nvSpPr>
          <p:spPr bwMode="auto">
            <a:xfrm>
              <a:off x="4801" y="2722"/>
              <a:ext cx="69" cy="319"/>
            </a:xfrm>
            <a:custGeom>
              <a:avLst/>
              <a:gdLst>
                <a:gd name="T0" fmla="*/ 0 w 215"/>
                <a:gd name="T1" fmla="*/ 123 h 373"/>
                <a:gd name="T2" fmla="*/ 2 w 215"/>
                <a:gd name="T3" fmla="*/ 123 h 373"/>
                <a:gd name="T4" fmla="*/ 2 w 215"/>
                <a:gd name="T5" fmla="*/ 196 h 373"/>
                <a:gd name="T6" fmla="*/ 0 w 215"/>
                <a:gd name="T7" fmla="*/ 196 h 373"/>
                <a:gd name="T8" fmla="*/ 0 w 215"/>
                <a:gd name="T9" fmla="*/ 212 h 373"/>
                <a:gd name="T10" fmla="*/ 3 w 215"/>
                <a:gd name="T11" fmla="*/ 212 h 373"/>
                <a:gd name="T12" fmla="*/ 3 w 215"/>
                <a:gd name="T13" fmla="*/ 0 h 373"/>
                <a:gd name="T14" fmla="*/ 0 w 215"/>
                <a:gd name="T15" fmla="*/ 0 h 373"/>
                <a:gd name="T16" fmla="*/ 0 w 215"/>
                <a:gd name="T17" fmla="*/ 17 h 373"/>
                <a:gd name="T18" fmla="*/ 2 w 215"/>
                <a:gd name="T19" fmla="*/ 17 h 373"/>
                <a:gd name="T20" fmla="*/ 2 w 215"/>
                <a:gd name="T21" fmla="*/ 97 h 373"/>
                <a:gd name="T22" fmla="*/ 0 w 215"/>
                <a:gd name="T23" fmla="*/ 97 h 373"/>
                <a:gd name="T24" fmla="*/ 0 w 215"/>
                <a:gd name="T25" fmla="*/ 1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16" name="Freeform 384"/>
            <p:cNvSpPr>
              <a:spLocks/>
            </p:cNvSpPr>
            <p:nvPr/>
          </p:nvSpPr>
          <p:spPr bwMode="auto">
            <a:xfrm>
              <a:off x="4801" y="2722"/>
              <a:ext cx="5" cy="319"/>
            </a:xfrm>
            <a:custGeom>
              <a:avLst/>
              <a:gdLst>
                <a:gd name="T0" fmla="*/ 0 w 29"/>
                <a:gd name="T1" fmla="*/ 17 h 373"/>
                <a:gd name="T2" fmla="*/ 0 w 29"/>
                <a:gd name="T3" fmla="*/ 196 h 373"/>
                <a:gd name="T4" fmla="*/ 0 w 29"/>
                <a:gd name="T5" fmla="*/ 212 h 373"/>
                <a:gd name="T6" fmla="*/ 0 w 29"/>
                <a:gd name="T7" fmla="*/ 0 h 373"/>
                <a:gd name="T8" fmla="*/ 0 w 29"/>
                <a:gd name="T9" fmla="*/ 17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17" name="Freeform 385"/>
            <p:cNvSpPr>
              <a:spLocks/>
            </p:cNvSpPr>
            <p:nvPr/>
          </p:nvSpPr>
          <p:spPr bwMode="auto">
            <a:xfrm>
              <a:off x="4902" y="3143"/>
              <a:ext cx="74" cy="319"/>
            </a:xfrm>
            <a:custGeom>
              <a:avLst/>
              <a:gdLst>
                <a:gd name="T0" fmla="*/ 0 w 216"/>
                <a:gd name="T1" fmla="*/ 125 h 372"/>
                <a:gd name="T2" fmla="*/ 2 w 216"/>
                <a:gd name="T3" fmla="*/ 125 h 372"/>
                <a:gd name="T4" fmla="*/ 2 w 216"/>
                <a:gd name="T5" fmla="*/ 197 h 372"/>
                <a:gd name="T6" fmla="*/ 0 w 216"/>
                <a:gd name="T7" fmla="*/ 197 h 372"/>
                <a:gd name="T8" fmla="*/ 0 w 216"/>
                <a:gd name="T9" fmla="*/ 214 h 372"/>
                <a:gd name="T10" fmla="*/ 3 w 216"/>
                <a:gd name="T11" fmla="*/ 214 h 372"/>
                <a:gd name="T12" fmla="*/ 3 w 216"/>
                <a:gd name="T13" fmla="*/ 0 h 372"/>
                <a:gd name="T14" fmla="*/ 0 w 216"/>
                <a:gd name="T15" fmla="*/ 0 h 372"/>
                <a:gd name="T16" fmla="*/ 0 w 216"/>
                <a:gd name="T17" fmla="*/ 16 h 372"/>
                <a:gd name="T18" fmla="*/ 2 w 216"/>
                <a:gd name="T19" fmla="*/ 16 h 372"/>
                <a:gd name="T20" fmla="*/ 2 w 216"/>
                <a:gd name="T21" fmla="*/ 98 h 372"/>
                <a:gd name="T22" fmla="*/ 0 w 216"/>
                <a:gd name="T23" fmla="*/ 98 h 372"/>
                <a:gd name="T24" fmla="*/ 0 w 216"/>
                <a:gd name="T25" fmla="*/ 12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18" name="Freeform 386"/>
            <p:cNvSpPr>
              <a:spLocks/>
            </p:cNvSpPr>
            <p:nvPr/>
          </p:nvSpPr>
          <p:spPr bwMode="auto">
            <a:xfrm>
              <a:off x="4902" y="3143"/>
              <a:ext cx="11" cy="319"/>
            </a:xfrm>
            <a:custGeom>
              <a:avLst/>
              <a:gdLst>
                <a:gd name="T0" fmla="*/ 0 w 29"/>
                <a:gd name="T1" fmla="*/ 16 h 372"/>
                <a:gd name="T2" fmla="*/ 0 w 29"/>
                <a:gd name="T3" fmla="*/ 197 h 372"/>
                <a:gd name="T4" fmla="*/ 0 w 29"/>
                <a:gd name="T5" fmla="*/ 214 h 372"/>
                <a:gd name="T6" fmla="*/ 0 w 29"/>
                <a:gd name="T7" fmla="*/ 0 h 372"/>
                <a:gd name="T8" fmla="*/ 0 w 29"/>
                <a:gd name="T9" fmla="*/ 16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19" name="Freeform 387"/>
            <p:cNvSpPr>
              <a:spLocks/>
            </p:cNvSpPr>
            <p:nvPr/>
          </p:nvSpPr>
          <p:spPr bwMode="auto">
            <a:xfrm>
              <a:off x="4801" y="3143"/>
              <a:ext cx="69" cy="319"/>
            </a:xfrm>
            <a:custGeom>
              <a:avLst/>
              <a:gdLst>
                <a:gd name="T0" fmla="*/ 0 w 215"/>
                <a:gd name="T1" fmla="*/ 125 h 372"/>
                <a:gd name="T2" fmla="*/ 2 w 215"/>
                <a:gd name="T3" fmla="*/ 125 h 372"/>
                <a:gd name="T4" fmla="*/ 2 w 215"/>
                <a:gd name="T5" fmla="*/ 197 h 372"/>
                <a:gd name="T6" fmla="*/ 0 w 215"/>
                <a:gd name="T7" fmla="*/ 197 h 372"/>
                <a:gd name="T8" fmla="*/ 0 w 215"/>
                <a:gd name="T9" fmla="*/ 214 h 372"/>
                <a:gd name="T10" fmla="*/ 3 w 215"/>
                <a:gd name="T11" fmla="*/ 214 h 372"/>
                <a:gd name="T12" fmla="*/ 3 w 215"/>
                <a:gd name="T13" fmla="*/ 0 h 372"/>
                <a:gd name="T14" fmla="*/ 0 w 215"/>
                <a:gd name="T15" fmla="*/ 0 h 372"/>
                <a:gd name="T16" fmla="*/ 0 w 215"/>
                <a:gd name="T17" fmla="*/ 16 h 372"/>
                <a:gd name="T18" fmla="*/ 2 w 215"/>
                <a:gd name="T19" fmla="*/ 16 h 372"/>
                <a:gd name="T20" fmla="*/ 2 w 215"/>
                <a:gd name="T21" fmla="*/ 98 h 372"/>
                <a:gd name="T22" fmla="*/ 0 w 215"/>
                <a:gd name="T23" fmla="*/ 98 h 372"/>
                <a:gd name="T24" fmla="*/ 0 w 215"/>
                <a:gd name="T25" fmla="*/ 12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20" name="Freeform 388"/>
            <p:cNvSpPr>
              <a:spLocks/>
            </p:cNvSpPr>
            <p:nvPr/>
          </p:nvSpPr>
          <p:spPr bwMode="auto">
            <a:xfrm>
              <a:off x="4801" y="3143"/>
              <a:ext cx="5" cy="319"/>
            </a:xfrm>
            <a:custGeom>
              <a:avLst/>
              <a:gdLst>
                <a:gd name="T0" fmla="*/ 0 w 29"/>
                <a:gd name="T1" fmla="*/ 16 h 372"/>
                <a:gd name="T2" fmla="*/ 0 w 29"/>
                <a:gd name="T3" fmla="*/ 197 h 372"/>
                <a:gd name="T4" fmla="*/ 0 w 29"/>
                <a:gd name="T5" fmla="*/ 214 h 372"/>
                <a:gd name="T6" fmla="*/ 0 w 29"/>
                <a:gd name="T7" fmla="*/ 0 h 372"/>
                <a:gd name="T8" fmla="*/ 0 w 29"/>
                <a:gd name="T9" fmla="*/ 16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517" name="Rectangle 389"/>
            <p:cNvSpPr>
              <a:spLocks noChangeArrowheads="1"/>
            </p:cNvSpPr>
            <p:nvPr/>
          </p:nvSpPr>
          <p:spPr bwMode="auto">
            <a:xfrm>
              <a:off x="5114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18" name="Rectangle 390"/>
            <p:cNvSpPr>
              <a:spLocks noChangeArrowheads="1"/>
            </p:cNvSpPr>
            <p:nvPr/>
          </p:nvSpPr>
          <p:spPr bwMode="auto">
            <a:xfrm>
              <a:off x="5218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19" name="Rectangle 391"/>
            <p:cNvSpPr>
              <a:spLocks noChangeArrowheads="1"/>
            </p:cNvSpPr>
            <p:nvPr/>
          </p:nvSpPr>
          <p:spPr bwMode="auto">
            <a:xfrm>
              <a:off x="5324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20" name="Rectangle 392"/>
            <p:cNvSpPr>
              <a:spLocks noChangeArrowheads="1"/>
            </p:cNvSpPr>
            <p:nvPr/>
          </p:nvSpPr>
          <p:spPr bwMode="auto">
            <a:xfrm>
              <a:off x="5008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21" name="Rectangle 393"/>
            <p:cNvSpPr>
              <a:spLocks noChangeArrowheads="1"/>
            </p:cNvSpPr>
            <p:nvPr/>
          </p:nvSpPr>
          <p:spPr bwMode="auto">
            <a:xfrm>
              <a:off x="4903" y="2898"/>
              <a:ext cx="71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22" name="Rectangle 394"/>
            <p:cNvSpPr>
              <a:spLocks noChangeArrowheads="1"/>
            </p:cNvSpPr>
            <p:nvPr/>
          </p:nvSpPr>
          <p:spPr bwMode="auto">
            <a:xfrm>
              <a:off x="4799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427" name="Freeform 395"/>
            <p:cNvSpPr>
              <a:spLocks/>
            </p:cNvSpPr>
            <p:nvPr/>
          </p:nvSpPr>
          <p:spPr bwMode="auto">
            <a:xfrm>
              <a:off x="4987" y="2734"/>
              <a:ext cx="11" cy="34"/>
            </a:xfrm>
            <a:custGeom>
              <a:avLst/>
              <a:gdLst>
                <a:gd name="T0" fmla="*/ 0 w 37"/>
                <a:gd name="T1" fmla="*/ 34 h 38"/>
                <a:gd name="T2" fmla="*/ 0 w 37"/>
                <a:gd name="T3" fmla="*/ 32 h 38"/>
                <a:gd name="T4" fmla="*/ 0 w 37"/>
                <a:gd name="T5" fmla="*/ 28 h 38"/>
                <a:gd name="T6" fmla="*/ 0 w 37"/>
                <a:gd name="T7" fmla="*/ 21 h 38"/>
                <a:gd name="T8" fmla="*/ 0 w 37"/>
                <a:gd name="T9" fmla="*/ 19 h 38"/>
                <a:gd name="T10" fmla="*/ 0 w 37"/>
                <a:gd name="T11" fmla="*/ 12 h 38"/>
                <a:gd name="T12" fmla="*/ 0 w 37"/>
                <a:gd name="T13" fmla="*/ 5 h 38"/>
                <a:gd name="T14" fmla="*/ 0 w 37"/>
                <a:gd name="T15" fmla="*/ 1 h 38"/>
                <a:gd name="T16" fmla="*/ 0 w 37"/>
                <a:gd name="T17" fmla="*/ 0 h 38"/>
                <a:gd name="T18" fmla="*/ 0 w 37"/>
                <a:gd name="T19" fmla="*/ 1 h 38"/>
                <a:gd name="T20" fmla="*/ 0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21 h 38"/>
                <a:gd name="T28" fmla="*/ 0 w 37"/>
                <a:gd name="T29" fmla="*/ 28 h 38"/>
                <a:gd name="T30" fmla="*/ 0 w 37"/>
                <a:gd name="T31" fmla="*/ 32 h 38"/>
                <a:gd name="T32" fmla="*/ 0 w 37"/>
                <a:gd name="T33" fmla="*/ 34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0" name="Group 316"/>
          <p:cNvGrpSpPr>
            <a:grpSpLocks/>
          </p:cNvGrpSpPr>
          <p:nvPr/>
        </p:nvGrpSpPr>
        <p:grpSpPr bwMode="auto">
          <a:xfrm>
            <a:off x="5702905" y="5234657"/>
            <a:ext cx="238592" cy="186569"/>
            <a:chOff x="4727" y="2506"/>
            <a:chExt cx="706" cy="1172"/>
          </a:xfrm>
        </p:grpSpPr>
        <p:sp>
          <p:nvSpPr>
            <p:cNvPr id="10270" name="Freeform 317"/>
            <p:cNvSpPr>
              <a:spLocks/>
            </p:cNvSpPr>
            <p:nvPr/>
          </p:nvSpPr>
          <p:spPr bwMode="auto">
            <a:xfrm>
              <a:off x="4727" y="3554"/>
              <a:ext cx="48" cy="124"/>
            </a:xfrm>
            <a:custGeom>
              <a:avLst/>
              <a:gdLst>
                <a:gd name="T0" fmla="*/ 0 w 139"/>
                <a:gd name="T1" fmla="*/ 84 h 135"/>
                <a:gd name="T2" fmla="*/ 0 w 139"/>
                <a:gd name="T3" fmla="*/ 58 h 135"/>
                <a:gd name="T4" fmla="*/ 1 w 139"/>
                <a:gd name="T5" fmla="*/ 58 h 135"/>
                <a:gd name="T6" fmla="*/ 1 w 139"/>
                <a:gd name="T7" fmla="*/ 29 h 135"/>
                <a:gd name="T8" fmla="*/ 1 w 139"/>
                <a:gd name="T9" fmla="*/ 29 h 135"/>
                <a:gd name="T10" fmla="*/ 1 w 139"/>
                <a:gd name="T11" fmla="*/ 0 h 135"/>
                <a:gd name="T12" fmla="*/ 2 w 139"/>
                <a:gd name="T13" fmla="*/ 0 h 135"/>
                <a:gd name="T14" fmla="*/ 2 w 139"/>
                <a:gd name="T15" fmla="*/ 84 h 135"/>
                <a:gd name="T16" fmla="*/ 0 w 139"/>
                <a:gd name="T17" fmla="*/ 84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71" name="Freeform 318"/>
            <p:cNvSpPr>
              <a:spLocks/>
            </p:cNvSpPr>
            <p:nvPr/>
          </p:nvSpPr>
          <p:spPr bwMode="auto">
            <a:xfrm>
              <a:off x="4775" y="2562"/>
              <a:ext cx="648" cy="1116"/>
            </a:xfrm>
            <a:custGeom>
              <a:avLst/>
              <a:gdLst>
                <a:gd name="T0" fmla="*/ 0 w 1946"/>
                <a:gd name="T1" fmla="*/ 737 h 1278"/>
                <a:gd name="T2" fmla="*/ 0 w 1946"/>
                <a:gd name="T3" fmla="*/ 59 h 1278"/>
                <a:gd name="T4" fmla="*/ 9 w 1946"/>
                <a:gd name="T5" fmla="*/ 59 h 1278"/>
                <a:gd name="T6" fmla="*/ 9 w 1946"/>
                <a:gd name="T7" fmla="*/ 54 h 1278"/>
                <a:gd name="T8" fmla="*/ 9 w 1946"/>
                <a:gd name="T9" fmla="*/ 47 h 1278"/>
                <a:gd name="T10" fmla="*/ 9 w 1946"/>
                <a:gd name="T11" fmla="*/ 42 h 1278"/>
                <a:gd name="T12" fmla="*/ 9 w 1946"/>
                <a:gd name="T13" fmla="*/ 37 h 1278"/>
                <a:gd name="T14" fmla="*/ 10 w 1946"/>
                <a:gd name="T15" fmla="*/ 32 h 1278"/>
                <a:gd name="T16" fmla="*/ 10 w 1946"/>
                <a:gd name="T17" fmla="*/ 27 h 1278"/>
                <a:gd name="T18" fmla="*/ 10 w 1946"/>
                <a:gd name="T19" fmla="*/ 22 h 1278"/>
                <a:gd name="T20" fmla="*/ 10 w 1946"/>
                <a:gd name="T21" fmla="*/ 17 h 1278"/>
                <a:gd name="T22" fmla="*/ 10 w 1946"/>
                <a:gd name="T23" fmla="*/ 14 h 1278"/>
                <a:gd name="T24" fmla="*/ 10 w 1946"/>
                <a:gd name="T25" fmla="*/ 10 h 1278"/>
                <a:gd name="T26" fmla="*/ 11 w 1946"/>
                <a:gd name="T27" fmla="*/ 8 h 1278"/>
                <a:gd name="T28" fmla="*/ 11 w 1946"/>
                <a:gd name="T29" fmla="*/ 4 h 1278"/>
                <a:gd name="T30" fmla="*/ 11 w 1946"/>
                <a:gd name="T31" fmla="*/ 3 h 1278"/>
                <a:gd name="T32" fmla="*/ 11 w 1946"/>
                <a:gd name="T33" fmla="*/ 3 h 1278"/>
                <a:gd name="T34" fmla="*/ 12 w 1946"/>
                <a:gd name="T35" fmla="*/ 0 h 1278"/>
                <a:gd name="T36" fmla="*/ 12 w 1946"/>
                <a:gd name="T37" fmla="*/ 0 h 1278"/>
                <a:gd name="T38" fmla="*/ 12 w 1946"/>
                <a:gd name="T39" fmla="*/ 0 h 1278"/>
                <a:gd name="T40" fmla="*/ 13 w 1946"/>
                <a:gd name="T41" fmla="*/ 3 h 1278"/>
                <a:gd name="T42" fmla="*/ 13 w 1946"/>
                <a:gd name="T43" fmla="*/ 3 h 1278"/>
                <a:gd name="T44" fmla="*/ 13 w 1946"/>
                <a:gd name="T45" fmla="*/ 4 h 1278"/>
                <a:gd name="T46" fmla="*/ 13 w 1946"/>
                <a:gd name="T47" fmla="*/ 8 h 1278"/>
                <a:gd name="T48" fmla="*/ 14 w 1946"/>
                <a:gd name="T49" fmla="*/ 10 h 1278"/>
                <a:gd name="T50" fmla="*/ 14 w 1946"/>
                <a:gd name="T51" fmla="*/ 14 h 1278"/>
                <a:gd name="T52" fmla="*/ 14 w 1946"/>
                <a:gd name="T53" fmla="*/ 17 h 1278"/>
                <a:gd name="T54" fmla="*/ 14 w 1946"/>
                <a:gd name="T55" fmla="*/ 22 h 1278"/>
                <a:gd name="T56" fmla="*/ 14 w 1946"/>
                <a:gd name="T57" fmla="*/ 27 h 1278"/>
                <a:gd name="T58" fmla="*/ 14 w 1946"/>
                <a:gd name="T59" fmla="*/ 32 h 1278"/>
                <a:gd name="T60" fmla="*/ 14 w 1946"/>
                <a:gd name="T61" fmla="*/ 37 h 1278"/>
                <a:gd name="T62" fmla="*/ 15 w 1946"/>
                <a:gd name="T63" fmla="*/ 42 h 1278"/>
                <a:gd name="T64" fmla="*/ 15 w 1946"/>
                <a:gd name="T65" fmla="*/ 47 h 1278"/>
                <a:gd name="T66" fmla="*/ 15 w 1946"/>
                <a:gd name="T67" fmla="*/ 54 h 1278"/>
                <a:gd name="T68" fmla="*/ 15 w 1946"/>
                <a:gd name="T69" fmla="*/ 59 h 1278"/>
                <a:gd name="T70" fmla="*/ 24 w 1946"/>
                <a:gd name="T71" fmla="*/ 59 h 1278"/>
                <a:gd name="T72" fmla="*/ 24 w 1946"/>
                <a:gd name="T73" fmla="*/ 737 h 1278"/>
                <a:gd name="T74" fmla="*/ 0 w 1946"/>
                <a:gd name="T75" fmla="*/ 737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368" name="Rectangle 319"/>
            <p:cNvSpPr>
              <a:spLocks noChangeArrowheads="1"/>
            </p:cNvSpPr>
            <p:nvPr/>
          </p:nvSpPr>
          <p:spPr bwMode="auto">
            <a:xfrm>
              <a:off x="5188" y="3087"/>
              <a:ext cx="42" cy="3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369" name="Rectangle 320"/>
            <p:cNvSpPr>
              <a:spLocks noChangeArrowheads="1"/>
            </p:cNvSpPr>
            <p:nvPr/>
          </p:nvSpPr>
          <p:spPr bwMode="auto">
            <a:xfrm>
              <a:off x="5168" y="3134"/>
              <a:ext cx="40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370" name="Rectangle 321"/>
            <p:cNvSpPr>
              <a:spLocks noChangeArrowheads="1"/>
            </p:cNvSpPr>
            <p:nvPr/>
          </p:nvSpPr>
          <p:spPr bwMode="auto">
            <a:xfrm>
              <a:off x="5306" y="3034"/>
              <a:ext cx="42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371" name="Rectangle 322"/>
            <p:cNvSpPr>
              <a:spLocks noChangeArrowheads="1"/>
            </p:cNvSpPr>
            <p:nvPr/>
          </p:nvSpPr>
          <p:spPr bwMode="auto">
            <a:xfrm>
              <a:off x="5286" y="3087"/>
              <a:ext cx="40" cy="3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372" name="Rectangle 323"/>
            <p:cNvSpPr>
              <a:spLocks noChangeArrowheads="1"/>
            </p:cNvSpPr>
            <p:nvPr/>
          </p:nvSpPr>
          <p:spPr bwMode="auto">
            <a:xfrm>
              <a:off x="5286" y="2987"/>
              <a:ext cx="40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373" name="Rectangle 324"/>
            <p:cNvSpPr>
              <a:spLocks noChangeArrowheads="1"/>
            </p:cNvSpPr>
            <p:nvPr/>
          </p:nvSpPr>
          <p:spPr bwMode="auto">
            <a:xfrm>
              <a:off x="4773" y="3076"/>
              <a:ext cx="40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374" name="Rectangle 325"/>
            <p:cNvSpPr>
              <a:spLocks noChangeArrowheads="1"/>
            </p:cNvSpPr>
            <p:nvPr/>
          </p:nvSpPr>
          <p:spPr bwMode="auto">
            <a:xfrm>
              <a:off x="4773" y="3024"/>
              <a:ext cx="18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375" name="Rectangle 326"/>
            <p:cNvSpPr>
              <a:spLocks noChangeArrowheads="1"/>
            </p:cNvSpPr>
            <p:nvPr/>
          </p:nvSpPr>
          <p:spPr bwMode="auto">
            <a:xfrm>
              <a:off x="4773" y="3123"/>
              <a:ext cx="18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376" name="Rectangle 327"/>
            <p:cNvSpPr>
              <a:spLocks noChangeArrowheads="1"/>
            </p:cNvSpPr>
            <p:nvPr/>
          </p:nvSpPr>
          <p:spPr bwMode="auto">
            <a:xfrm>
              <a:off x="4946" y="3076"/>
              <a:ext cx="40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377" name="Rectangle 328"/>
            <p:cNvSpPr>
              <a:spLocks noChangeArrowheads="1"/>
            </p:cNvSpPr>
            <p:nvPr/>
          </p:nvSpPr>
          <p:spPr bwMode="auto">
            <a:xfrm>
              <a:off x="4924" y="3123"/>
              <a:ext cx="40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378" name="Rectangle 329"/>
            <p:cNvSpPr>
              <a:spLocks noChangeArrowheads="1"/>
            </p:cNvSpPr>
            <p:nvPr/>
          </p:nvSpPr>
          <p:spPr bwMode="auto">
            <a:xfrm>
              <a:off x="4773" y="3453"/>
              <a:ext cx="40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379" name="Rectangle 330"/>
            <p:cNvSpPr>
              <a:spLocks noChangeArrowheads="1"/>
            </p:cNvSpPr>
            <p:nvPr/>
          </p:nvSpPr>
          <p:spPr bwMode="auto">
            <a:xfrm>
              <a:off x="4773" y="3406"/>
              <a:ext cx="18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380" name="Rectangle 331"/>
            <p:cNvSpPr>
              <a:spLocks noChangeArrowheads="1"/>
            </p:cNvSpPr>
            <p:nvPr/>
          </p:nvSpPr>
          <p:spPr bwMode="auto">
            <a:xfrm>
              <a:off x="4773" y="3505"/>
              <a:ext cx="18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381" name="Rectangle 332"/>
            <p:cNvSpPr>
              <a:spLocks noChangeArrowheads="1"/>
            </p:cNvSpPr>
            <p:nvPr/>
          </p:nvSpPr>
          <p:spPr bwMode="auto">
            <a:xfrm>
              <a:off x="4946" y="3453"/>
              <a:ext cx="40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382" name="Rectangle 333"/>
            <p:cNvSpPr>
              <a:spLocks noChangeArrowheads="1"/>
            </p:cNvSpPr>
            <p:nvPr/>
          </p:nvSpPr>
          <p:spPr bwMode="auto">
            <a:xfrm>
              <a:off x="4924" y="3505"/>
              <a:ext cx="40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287" name="Freeform 334"/>
            <p:cNvSpPr>
              <a:spLocks/>
            </p:cNvSpPr>
            <p:nvPr/>
          </p:nvSpPr>
          <p:spPr bwMode="auto">
            <a:xfrm>
              <a:off x="5024" y="3081"/>
              <a:ext cx="143" cy="79"/>
            </a:xfrm>
            <a:custGeom>
              <a:avLst/>
              <a:gdLst>
                <a:gd name="T0" fmla="*/ 5 w 440"/>
                <a:gd name="T1" fmla="*/ 59 h 102"/>
                <a:gd name="T2" fmla="*/ 5 w 440"/>
                <a:gd name="T3" fmla="*/ 53 h 102"/>
                <a:gd name="T4" fmla="*/ 5 w 440"/>
                <a:gd name="T5" fmla="*/ 48 h 102"/>
                <a:gd name="T6" fmla="*/ 5 w 440"/>
                <a:gd name="T7" fmla="*/ 42 h 102"/>
                <a:gd name="T8" fmla="*/ 5 w 440"/>
                <a:gd name="T9" fmla="*/ 38 h 102"/>
                <a:gd name="T10" fmla="*/ 5 w 440"/>
                <a:gd name="T11" fmla="*/ 32 h 102"/>
                <a:gd name="T12" fmla="*/ 5 w 440"/>
                <a:gd name="T13" fmla="*/ 27 h 102"/>
                <a:gd name="T14" fmla="*/ 5 w 440"/>
                <a:gd name="T15" fmla="*/ 22 h 102"/>
                <a:gd name="T16" fmla="*/ 5 w 440"/>
                <a:gd name="T17" fmla="*/ 17 h 102"/>
                <a:gd name="T18" fmla="*/ 4 w 440"/>
                <a:gd name="T19" fmla="*/ 14 h 102"/>
                <a:gd name="T20" fmla="*/ 4 w 440"/>
                <a:gd name="T21" fmla="*/ 10 h 102"/>
                <a:gd name="T22" fmla="*/ 4 w 440"/>
                <a:gd name="T23" fmla="*/ 8 h 102"/>
                <a:gd name="T24" fmla="*/ 4 w 440"/>
                <a:gd name="T25" fmla="*/ 4 h 102"/>
                <a:gd name="T26" fmla="*/ 4 w 440"/>
                <a:gd name="T27" fmla="*/ 3 h 102"/>
                <a:gd name="T28" fmla="*/ 3 w 440"/>
                <a:gd name="T29" fmla="*/ 3 h 102"/>
                <a:gd name="T30" fmla="*/ 3 w 440"/>
                <a:gd name="T31" fmla="*/ 0 h 102"/>
                <a:gd name="T32" fmla="*/ 3 w 440"/>
                <a:gd name="T33" fmla="*/ 0 h 102"/>
                <a:gd name="T34" fmla="*/ 2 w 440"/>
                <a:gd name="T35" fmla="*/ 0 h 102"/>
                <a:gd name="T36" fmla="*/ 2 w 440"/>
                <a:gd name="T37" fmla="*/ 3 h 102"/>
                <a:gd name="T38" fmla="*/ 2 w 440"/>
                <a:gd name="T39" fmla="*/ 3 h 102"/>
                <a:gd name="T40" fmla="*/ 2 w 440"/>
                <a:gd name="T41" fmla="*/ 4 h 102"/>
                <a:gd name="T42" fmla="*/ 1 w 440"/>
                <a:gd name="T43" fmla="*/ 8 h 102"/>
                <a:gd name="T44" fmla="*/ 1 w 440"/>
                <a:gd name="T45" fmla="*/ 10 h 102"/>
                <a:gd name="T46" fmla="*/ 1 w 440"/>
                <a:gd name="T47" fmla="*/ 14 h 102"/>
                <a:gd name="T48" fmla="*/ 1 w 440"/>
                <a:gd name="T49" fmla="*/ 17 h 102"/>
                <a:gd name="T50" fmla="*/ 1 w 440"/>
                <a:gd name="T51" fmla="*/ 22 h 102"/>
                <a:gd name="T52" fmla="*/ 0 w 440"/>
                <a:gd name="T53" fmla="*/ 27 h 102"/>
                <a:gd name="T54" fmla="*/ 0 w 440"/>
                <a:gd name="T55" fmla="*/ 32 h 102"/>
                <a:gd name="T56" fmla="*/ 0 w 440"/>
                <a:gd name="T57" fmla="*/ 38 h 102"/>
                <a:gd name="T58" fmla="*/ 0 w 440"/>
                <a:gd name="T59" fmla="*/ 42 h 102"/>
                <a:gd name="T60" fmla="*/ 0 w 440"/>
                <a:gd name="T61" fmla="*/ 48 h 102"/>
                <a:gd name="T62" fmla="*/ 0 w 440"/>
                <a:gd name="T63" fmla="*/ 53 h 102"/>
                <a:gd name="T64" fmla="*/ 0 w 440"/>
                <a:gd name="T65" fmla="*/ 59 h 102"/>
                <a:gd name="T66" fmla="*/ 5 w 440"/>
                <a:gd name="T67" fmla="*/ 59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88" name="Freeform 335"/>
            <p:cNvSpPr>
              <a:spLocks/>
            </p:cNvSpPr>
            <p:nvPr/>
          </p:nvSpPr>
          <p:spPr bwMode="auto">
            <a:xfrm>
              <a:off x="4791" y="2506"/>
              <a:ext cx="616" cy="147"/>
            </a:xfrm>
            <a:custGeom>
              <a:avLst/>
              <a:gdLst>
                <a:gd name="T0" fmla="*/ 11 w 1847"/>
                <a:gd name="T1" fmla="*/ 38 h 168"/>
                <a:gd name="T2" fmla="*/ 11 w 1847"/>
                <a:gd name="T3" fmla="*/ 40 h 168"/>
                <a:gd name="T4" fmla="*/ 10 w 1847"/>
                <a:gd name="T5" fmla="*/ 46 h 168"/>
                <a:gd name="T6" fmla="*/ 10 w 1847"/>
                <a:gd name="T7" fmla="*/ 52 h 168"/>
                <a:gd name="T8" fmla="*/ 9 w 1847"/>
                <a:gd name="T9" fmla="*/ 60 h 168"/>
                <a:gd name="T10" fmla="*/ 9 w 1847"/>
                <a:gd name="T11" fmla="*/ 71 h 168"/>
                <a:gd name="T12" fmla="*/ 9 w 1847"/>
                <a:gd name="T13" fmla="*/ 80 h 168"/>
                <a:gd name="T14" fmla="*/ 9 w 1847"/>
                <a:gd name="T15" fmla="*/ 93 h 168"/>
                <a:gd name="T16" fmla="*/ 0 w 1847"/>
                <a:gd name="T17" fmla="*/ 99 h 168"/>
                <a:gd name="T18" fmla="*/ 0 w 1847"/>
                <a:gd name="T19" fmla="*/ 67 h 168"/>
                <a:gd name="T20" fmla="*/ 1 w 1847"/>
                <a:gd name="T21" fmla="*/ 67 h 168"/>
                <a:gd name="T22" fmla="*/ 2 w 1847"/>
                <a:gd name="T23" fmla="*/ 67 h 168"/>
                <a:gd name="T24" fmla="*/ 3 w 1847"/>
                <a:gd name="T25" fmla="*/ 67 h 168"/>
                <a:gd name="T26" fmla="*/ 5 w 1847"/>
                <a:gd name="T27" fmla="*/ 67 h 168"/>
                <a:gd name="T28" fmla="*/ 6 w 1847"/>
                <a:gd name="T29" fmla="*/ 67 h 168"/>
                <a:gd name="T30" fmla="*/ 7 w 1847"/>
                <a:gd name="T31" fmla="*/ 67 h 168"/>
                <a:gd name="T32" fmla="*/ 8 w 1847"/>
                <a:gd name="T33" fmla="*/ 67 h 168"/>
                <a:gd name="T34" fmla="*/ 8 w 1847"/>
                <a:gd name="T35" fmla="*/ 61 h 168"/>
                <a:gd name="T36" fmla="*/ 8 w 1847"/>
                <a:gd name="T37" fmla="*/ 49 h 168"/>
                <a:gd name="T38" fmla="*/ 9 w 1847"/>
                <a:gd name="T39" fmla="*/ 36 h 168"/>
                <a:gd name="T40" fmla="*/ 9 w 1847"/>
                <a:gd name="T41" fmla="*/ 25 h 168"/>
                <a:gd name="T42" fmla="*/ 10 w 1847"/>
                <a:gd name="T43" fmla="*/ 16 h 168"/>
                <a:gd name="T44" fmla="*/ 10 w 1847"/>
                <a:gd name="T45" fmla="*/ 8 h 168"/>
                <a:gd name="T46" fmla="*/ 11 w 1847"/>
                <a:gd name="T47" fmla="*/ 4 h 168"/>
                <a:gd name="T48" fmla="*/ 11 w 1847"/>
                <a:gd name="T49" fmla="*/ 1 h 168"/>
                <a:gd name="T50" fmla="*/ 12 w 1847"/>
                <a:gd name="T51" fmla="*/ 1 h 168"/>
                <a:gd name="T52" fmla="*/ 12 w 1847"/>
                <a:gd name="T53" fmla="*/ 4 h 168"/>
                <a:gd name="T54" fmla="*/ 13 w 1847"/>
                <a:gd name="T55" fmla="*/ 8 h 168"/>
                <a:gd name="T56" fmla="*/ 13 w 1847"/>
                <a:gd name="T57" fmla="*/ 16 h 168"/>
                <a:gd name="T58" fmla="*/ 14 w 1847"/>
                <a:gd name="T59" fmla="*/ 25 h 168"/>
                <a:gd name="T60" fmla="*/ 14 w 1847"/>
                <a:gd name="T61" fmla="*/ 36 h 168"/>
                <a:gd name="T62" fmla="*/ 14 w 1847"/>
                <a:gd name="T63" fmla="*/ 49 h 168"/>
                <a:gd name="T64" fmla="*/ 15 w 1847"/>
                <a:gd name="T65" fmla="*/ 61 h 168"/>
                <a:gd name="T66" fmla="*/ 15 w 1847"/>
                <a:gd name="T67" fmla="*/ 67 h 168"/>
                <a:gd name="T68" fmla="*/ 16 w 1847"/>
                <a:gd name="T69" fmla="*/ 67 h 168"/>
                <a:gd name="T70" fmla="*/ 17 w 1847"/>
                <a:gd name="T71" fmla="*/ 67 h 168"/>
                <a:gd name="T72" fmla="*/ 18 w 1847"/>
                <a:gd name="T73" fmla="*/ 67 h 168"/>
                <a:gd name="T74" fmla="*/ 20 w 1847"/>
                <a:gd name="T75" fmla="*/ 67 h 168"/>
                <a:gd name="T76" fmla="*/ 21 w 1847"/>
                <a:gd name="T77" fmla="*/ 67 h 168"/>
                <a:gd name="T78" fmla="*/ 22 w 1847"/>
                <a:gd name="T79" fmla="*/ 67 h 168"/>
                <a:gd name="T80" fmla="*/ 23 w 1847"/>
                <a:gd name="T81" fmla="*/ 67 h 168"/>
                <a:gd name="T82" fmla="*/ 23 w 1847"/>
                <a:gd name="T83" fmla="*/ 99 h 168"/>
                <a:gd name="T84" fmla="*/ 14 w 1847"/>
                <a:gd name="T85" fmla="*/ 93 h 168"/>
                <a:gd name="T86" fmla="*/ 14 w 1847"/>
                <a:gd name="T87" fmla="*/ 80 h 168"/>
                <a:gd name="T88" fmla="*/ 14 w 1847"/>
                <a:gd name="T89" fmla="*/ 71 h 168"/>
                <a:gd name="T90" fmla="*/ 13 w 1847"/>
                <a:gd name="T91" fmla="*/ 60 h 168"/>
                <a:gd name="T92" fmla="*/ 13 w 1847"/>
                <a:gd name="T93" fmla="*/ 52 h 168"/>
                <a:gd name="T94" fmla="*/ 13 w 1847"/>
                <a:gd name="T95" fmla="*/ 46 h 168"/>
                <a:gd name="T96" fmla="*/ 12 w 1847"/>
                <a:gd name="T97" fmla="*/ 40 h 168"/>
                <a:gd name="T98" fmla="*/ 12 w 1847"/>
                <a:gd name="T99" fmla="*/ 38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385" name="Rectangle 336"/>
            <p:cNvSpPr>
              <a:spLocks noChangeArrowheads="1"/>
            </p:cNvSpPr>
            <p:nvPr/>
          </p:nvSpPr>
          <p:spPr bwMode="auto">
            <a:xfrm>
              <a:off x="5404" y="2595"/>
              <a:ext cx="29" cy="120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386" name="Rectangle 337"/>
            <p:cNvSpPr>
              <a:spLocks noChangeArrowheads="1"/>
            </p:cNvSpPr>
            <p:nvPr/>
          </p:nvSpPr>
          <p:spPr bwMode="auto">
            <a:xfrm>
              <a:off x="4759" y="2595"/>
              <a:ext cx="30" cy="120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387" name="Rectangle 338"/>
            <p:cNvSpPr>
              <a:spLocks noChangeArrowheads="1"/>
            </p:cNvSpPr>
            <p:nvPr/>
          </p:nvSpPr>
          <p:spPr bwMode="auto">
            <a:xfrm>
              <a:off x="5026" y="3165"/>
              <a:ext cx="142" cy="330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388" name="Rectangle 339"/>
            <p:cNvSpPr>
              <a:spLocks noChangeArrowheads="1"/>
            </p:cNvSpPr>
            <p:nvPr/>
          </p:nvSpPr>
          <p:spPr bwMode="auto">
            <a:xfrm>
              <a:off x="5026" y="3495"/>
              <a:ext cx="142" cy="1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389" name="Rectangle 340"/>
            <p:cNvSpPr>
              <a:spLocks noChangeArrowheads="1"/>
            </p:cNvSpPr>
            <p:nvPr/>
          </p:nvSpPr>
          <p:spPr bwMode="auto">
            <a:xfrm>
              <a:off x="5026" y="3558"/>
              <a:ext cx="142" cy="15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390" name="Rectangle 341"/>
            <p:cNvSpPr>
              <a:spLocks noChangeArrowheads="1"/>
            </p:cNvSpPr>
            <p:nvPr/>
          </p:nvSpPr>
          <p:spPr bwMode="auto">
            <a:xfrm>
              <a:off x="5026" y="3615"/>
              <a:ext cx="142" cy="1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391" name="Rectangle 342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392" name="Rectangle 343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393" name="Rectangle 344"/>
            <p:cNvSpPr>
              <a:spLocks noChangeArrowheads="1"/>
            </p:cNvSpPr>
            <p:nvPr/>
          </p:nvSpPr>
          <p:spPr bwMode="auto">
            <a:xfrm>
              <a:off x="5032" y="3186"/>
              <a:ext cx="62" cy="309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394" name="Rectangle 345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395" name="Rectangle 346"/>
            <p:cNvSpPr>
              <a:spLocks noChangeArrowheads="1"/>
            </p:cNvSpPr>
            <p:nvPr/>
          </p:nvSpPr>
          <p:spPr bwMode="auto">
            <a:xfrm>
              <a:off x="5168" y="3422"/>
              <a:ext cx="34" cy="25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396" name="Rectangle 347"/>
            <p:cNvSpPr>
              <a:spLocks noChangeArrowheads="1"/>
            </p:cNvSpPr>
            <p:nvPr/>
          </p:nvSpPr>
          <p:spPr bwMode="auto">
            <a:xfrm>
              <a:off x="4992" y="3422"/>
              <a:ext cx="34" cy="25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397" name="Rectangle 348"/>
            <p:cNvSpPr>
              <a:spLocks noChangeArrowheads="1"/>
            </p:cNvSpPr>
            <p:nvPr/>
          </p:nvSpPr>
          <p:spPr bwMode="auto">
            <a:xfrm>
              <a:off x="5026" y="3511"/>
              <a:ext cx="142" cy="47"/>
            </a:xfrm>
            <a:prstGeom prst="rect">
              <a:avLst/>
            </a:pr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398" name="Rectangle 349"/>
            <p:cNvSpPr>
              <a:spLocks noChangeArrowheads="1"/>
            </p:cNvSpPr>
            <p:nvPr/>
          </p:nvSpPr>
          <p:spPr bwMode="auto">
            <a:xfrm>
              <a:off x="5026" y="3573"/>
              <a:ext cx="142" cy="42"/>
            </a:xfrm>
            <a:prstGeom prst="rect">
              <a:avLst/>
            </a:pr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399" name="Rectangle 350"/>
            <p:cNvSpPr>
              <a:spLocks noChangeArrowheads="1"/>
            </p:cNvSpPr>
            <p:nvPr/>
          </p:nvSpPr>
          <p:spPr bwMode="auto">
            <a:xfrm>
              <a:off x="5026" y="3631"/>
              <a:ext cx="142" cy="47"/>
            </a:xfrm>
            <a:prstGeom prst="rect">
              <a:avLst/>
            </a:pr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00" name="Rectangle 351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01" name="Rectangle 352"/>
            <p:cNvSpPr>
              <a:spLocks noChangeArrowheads="1"/>
            </p:cNvSpPr>
            <p:nvPr/>
          </p:nvSpPr>
          <p:spPr bwMode="auto">
            <a:xfrm>
              <a:off x="5032" y="3369"/>
              <a:ext cx="62" cy="2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02" name="Rectangle 353"/>
            <p:cNvSpPr>
              <a:spLocks noChangeArrowheads="1"/>
            </p:cNvSpPr>
            <p:nvPr/>
          </p:nvSpPr>
          <p:spPr bwMode="auto">
            <a:xfrm>
              <a:off x="5100" y="3312"/>
              <a:ext cx="14" cy="52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03" name="Rectangle 354"/>
            <p:cNvSpPr>
              <a:spLocks noChangeArrowheads="1"/>
            </p:cNvSpPr>
            <p:nvPr/>
          </p:nvSpPr>
          <p:spPr bwMode="auto">
            <a:xfrm>
              <a:off x="5080" y="3312"/>
              <a:ext cx="14" cy="52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04" name="Rectangle 355"/>
            <p:cNvSpPr>
              <a:spLocks noChangeArrowheads="1"/>
            </p:cNvSpPr>
            <p:nvPr/>
          </p:nvSpPr>
          <p:spPr bwMode="auto">
            <a:xfrm>
              <a:off x="5100" y="3395"/>
              <a:ext cx="60" cy="2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05" name="Rectangle 356"/>
            <p:cNvSpPr>
              <a:spLocks noChangeArrowheads="1"/>
            </p:cNvSpPr>
            <p:nvPr/>
          </p:nvSpPr>
          <p:spPr bwMode="auto">
            <a:xfrm>
              <a:off x="5032" y="3395"/>
              <a:ext cx="62" cy="2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06" name="Rectangle 357"/>
            <p:cNvSpPr>
              <a:spLocks noChangeArrowheads="1"/>
            </p:cNvSpPr>
            <p:nvPr/>
          </p:nvSpPr>
          <p:spPr bwMode="auto">
            <a:xfrm>
              <a:off x="5168" y="3552"/>
              <a:ext cx="34" cy="27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07" name="Rectangle 358"/>
            <p:cNvSpPr>
              <a:spLocks noChangeArrowheads="1"/>
            </p:cNvSpPr>
            <p:nvPr/>
          </p:nvSpPr>
          <p:spPr bwMode="auto">
            <a:xfrm>
              <a:off x="4992" y="3552"/>
              <a:ext cx="34" cy="27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08" name="Rectangle 359"/>
            <p:cNvSpPr>
              <a:spLocks noChangeArrowheads="1"/>
            </p:cNvSpPr>
            <p:nvPr/>
          </p:nvSpPr>
          <p:spPr bwMode="auto">
            <a:xfrm>
              <a:off x="5334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09" name="Rectangle 360"/>
            <p:cNvSpPr>
              <a:spLocks noChangeArrowheads="1"/>
            </p:cNvSpPr>
            <p:nvPr/>
          </p:nvSpPr>
          <p:spPr bwMode="auto">
            <a:xfrm>
              <a:off x="5228" y="3165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10" name="Rectangle 361"/>
            <p:cNvSpPr>
              <a:spLocks noChangeArrowheads="1"/>
            </p:cNvSpPr>
            <p:nvPr/>
          </p:nvSpPr>
          <p:spPr bwMode="auto">
            <a:xfrm>
              <a:off x="4912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11" name="Rectangle 362"/>
            <p:cNvSpPr>
              <a:spLocks noChangeArrowheads="1"/>
            </p:cNvSpPr>
            <p:nvPr/>
          </p:nvSpPr>
          <p:spPr bwMode="auto">
            <a:xfrm>
              <a:off x="5122" y="2747"/>
              <a:ext cx="54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12" name="Rectangle 363"/>
            <p:cNvSpPr>
              <a:spLocks noChangeArrowheads="1"/>
            </p:cNvSpPr>
            <p:nvPr/>
          </p:nvSpPr>
          <p:spPr bwMode="auto">
            <a:xfrm>
              <a:off x="5228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13" name="Rectangle 364"/>
            <p:cNvSpPr>
              <a:spLocks noChangeArrowheads="1"/>
            </p:cNvSpPr>
            <p:nvPr/>
          </p:nvSpPr>
          <p:spPr bwMode="auto">
            <a:xfrm>
              <a:off x="5334" y="3165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14" name="Rectangle 365"/>
            <p:cNvSpPr>
              <a:spLocks noChangeArrowheads="1"/>
            </p:cNvSpPr>
            <p:nvPr/>
          </p:nvSpPr>
          <p:spPr bwMode="auto">
            <a:xfrm>
              <a:off x="5018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15" name="Rectangle 366"/>
            <p:cNvSpPr>
              <a:spLocks noChangeArrowheads="1"/>
            </p:cNvSpPr>
            <p:nvPr/>
          </p:nvSpPr>
          <p:spPr bwMode="auto">
            <a:xfrm>
              <a:off x="4809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16" name="Rectangle 367"/>
            <p:cNvSpPr>
              <a:spLocks noChangeArrowheads="1"/>
            </p:cNvSpPr>
            <p:nvPr/>
          </p:nvSpPr>
          <p:spPr bwMode="auto">
            <a:xfrm>
              <a:off x="4912" y="3165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17" name="Rectangle 368"/>
            <p:cNvSpPr>
              <a:spLocks noChangeArrowheads="1"/>
            </p:cNvSpPr>
            <p:nvPr/>
          </p:nvSpPr>
          <p:spPr bwMode="auto">
            <a:xfrm>
              <a:off x="4809" y="3165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322" name="Freeform 369"/>
            <p:cNvSpPr>
              <a:spLocks/>
            </p:cNvSpPr>
            <p:nvPr/>
          </p:nvSpPr>
          <p:spPr bwMode="auto">
            <a:xfrm>
              <a:off x="5115" y="2720"/>
              <a:ext cx="69" cy="327"/>
            </a:xfrm>
            <a:custGeom>
              <a:avLst/>
              <a:gdLst>
                <a:gd name="T0" fmla="*/ 2 w 217"/>
                <a:gd name="T1" fmla="*/ 123 h 373"/>
                <a:gd name="T2" fmla="*/ 0 w 217"/>
                <a:gd name="T3" fmla="*/ 123 h 373"/>
                <a:gd name="T4" fmla="*/ 0 w 217"/>
                <a:gd name="T5" fmla="*/ 196 h 373"/>
                <a:gd name="T6" fmla="*/ 2 w 217"/>
                <a:gd name="T7" fmla="*/ 196 h 373"/>
                <a:gd name="T8" fmla="*/ 3 w 217"/>
                <a:gd name="T9" fmla="*/ 212 h 373"/>
                <a:gd name="T10" fmla="*/ 0 w 217"/>
                <a:gd name="T11" fmla="*/ 212 h 373"/>
                <a:gd name="T12" fmla="*/ 0 w 217"/>
                <a:gd name="T13" fmla="*/ 0 h 373"/>
                <a:gd name="T14" fmla="*/ 3 w 217"/>
                <a:gd name="T15" fmla="*/ 0 h 373"/>
                <a:gd name="T16" fmla="*/ 2 w 217"/>
                <a:gd name="T17" fmla="*/ 17 h 373"/>
                <a:gd name="T18" fmla="*/ 0 w 217"/>
                <a:gd name="T19" fmla="*/ 17 h 373"/>
                <a:gd name="T20" fmla="*/ 0 w 217"/>
                <a:gd name="T21" fmla="*/ 97 h 373"/>
                <a:gd name="T22" fmla="*/ 2 w 217"/>
                <a:gd name="T23" fmla="*/ 97 h 373"/>
                <a:gd name="T24" fmla="*/ 2 w 217"/>
                <a:gd name="T25" fmla="*/ 1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23" name="Freeform 370"/>
            <p:cNvSpPr>
              <a:spLocks/>
            </p:cNvSpPr>
            <p:nvPr/>
          </p:nvSpPr>
          <p:spPr bwMode="auto">
            <a:xfrm>
              <a:off x="5178" y="2720"/>
              <a:ext cx="5" cy="327"/>
            </a:xfrm>
            <a:custGeom>
              <a:avLst/>
              <a:gdLst>
                <a:gd name="T0" fmla="*/ 0 w 29"/>
                <a:gd name="T1" fmla="*/ 17 h 373"/>
                <a:gd name="T2" fmla="*/ 0 w 29"/>
                <a:gd name="T3" fmla="*/ 196 h 373"/>
                <a:gd name="T4" fmla="*/ 0 w 29"/>
                <a:gd name="T5" fmla="*/ 212 h 373"/>
                <a:gd name="T6" fmla="*/ 0 w 29"/>
                <a:gd name="T7" fmla="*/ 0 h 373"/>
                <a:gd name="T8" fmla="*/ 0 w 29"/>
                <a:gd name="T9" fmla="*/ 17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24" name="Freeform 371"/>
            <p:cNvSpPr>
              <a:spLocks/>
            </p:cNvSpPr>
            <p:nvPr/>
          </p:nvSpPr>
          <p:spPr bwMode="auto">
            <a:xfrm>
              <a:off x="5215" y="2720"/>
              <a:ext cx="74" cy="327"/>
            </a:xfrm>
            <a:custGeom>
              <a:avLst/>
              <a:gdLst>
                <a:gd name="T0" fmla="*/ 2 w 216"/>
                <a:gd name="T1" fmla="*/ 123 h 373"/>
                <a:gd name="T2" fmla="*/ 0 w 216"/>
                <a:gd name="T3" fmla="*/ 123 h 373"/>
                <a:gd name="T4" fmla="*/ 0 w 216"/>
                <a:gd name="T5" fmla="*/ 196 h 373"/>
                <a:gd name="T6" fmla="*/ 2 w 216"/>
                <a:gd name="T7" fmla="*/ 196 h 373"/>
                <a:gd name="T8" fmla="*/ 3 w 216"/>
                <a:gd name="T9" fmla="*/ 212 h 373"/>
                <a:gd name="T10" fmla="*/ 0 w 216"/>
                <a:gd name="T11" fmla="*/ 212 h 373"/>
                <a:gd name="T12" fmla="*/ 0 w 216"/>
                <a:gd name="T13" fmla="*/ 0 h 373"/>
                <a:gd name="T14" fmla="*/ 3 w 216"/>
                <a:gd name="T15" fmla="*/ 0 h 373"/>
                <a:gd name="T16" fmla="*/ 2 w 216"/>
                <a:gd name="T17" fmla="*/ 17 h 373"/>
                <a:gd name="T18" fmla="*/ 0 w 216"/>
                <a:gd name="T19" fmla="*/ 17 h 373"/>
                <a:gd name="T20" fmla="*/ 0 w 216"/>
                <a:gd name="T21" fmla="*/ 97 h 373"/>
                <a:gd name="T22" fmla="*/ 2 w 216"/>
                <a:gd name="T23" fmla="*/ 97 h 373"/>
                <a:gd name="T24" fmla="*/ 2 w 216"/>
                <a:gd name="T25" fmla="*/ 1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25" name="Freeform 372"/>
            <p:cNvSpPr>
              <a:spLocks/>
            </p:cNvSpPr>
            <p:nvPr/>
          </p:nvSpPr>
          <p:spPr bwMode="auto">
            <a:xfrm>
              <a:off x="5279" y="2720"/>
              <a:ext cx="11" cy="327"/>
            </a:xfrm>
            <a:custGeom>
              <a:avLst/>
              <a:gdLst>
                <a:gd name="T0" fmla="*/ 0 w 29"/>
                <a:gd name="T1" fmla="*/ 17 h 373"/>
                <a:gd name="T2" fmla="*/ 0 w 29"/>
                <a:gd name="T3" fmla="*/ 196 h 373"/>
                <a:gd name="T4" fmla="*/ 0 w 29"/>
                <a:gd name="T5" fmla="*/ 212 h 373"/>
                <a:gd name="T6" fmla="*/ 0 w 29"/>
                <a:gd name="T7" fmla="*/ 0 h 373"/>
                <a:gd name="T8" fmla="*/ 0 w 29"/>
                <a:gd name="T9" fmla="*/ 17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26" name="Freeform 373"/>
            <p:cNvSpPr>
              <a:spLocks/>
            </p:cNvSpPr>
            <p:nvPr/>
          </p:nvSpPr>
          <p:spPr bwMode="auto">
            <a:xfrm>
              <a:off x="5322" y="2720"/>
              <a:ext cx="74" cy="327"/>
            </a:xfrm>
            <a:custGeom>
              <a:avLst/>
              <a:gdLst>
                <a:gd name="T0" fmla="*/ 2 w 217"/>
                <a:gd name="T1" fmla="*/ 123 h 373"/>
                <a:gd name="T2" fmla="*/ 0 w 217"/>
                <a:gd name="T3" fmla="*/ 123 h 373"/>
                <a:gd name="T4" fmla="*/ 0 w 217"/>
                <a:gd name="T5" fmla="*/ 196 h 373"/>
                <a:gd name="T6" fmla="*/ 2 w 217"/>
                <a:gd name="T7" fmla="*/ 196 h 373"/>
                <a:gd name="T8" fmla="*/ 3 w 217"/>
                <a:gd name="T9" fmla="*/ 212 h 373"/>
                <a:gd name="T10" fmla="*/ 0 w 217"/>
                <a:gd name="T11" fmla="*/ 212 h 373"/>
                <a:gd name="T12" fmla="*/ 0 w 217"/>
                <a:gd name="T13" fmla="*/ 0 h 373"/>
                <a:gd name="T14" fmla="*/ 3 w 217"/>
                <a:gd name="T15" fmla="*/ 0 h 373"/>
                <a:gd name="T16" fmla="*/ 2 w 217"/>
                <a:gd name="T17" fmla="*/ 17 h 373"/>
                <a:gd name="T18" fmla="*/ 0 w 217"/>
                <a:gd name="T19" fmla="*/ 17 h 373"/>
                <a:gd name="T20" fmla="*/ 0 w 217"/>
                <a:gd name="T21" fmla="*/ 97 h 373"/>
                <a:gd name="T22" fmla="*/ 2 w 217"/>
                <a:gd name="T23" fmla="*/ 97 h 373"/>
                <a:gd name="T24" fmla="*/ 2 w 217"/>
                <a:gd name="T25" fmla="*/ 1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27" name="Freeform 374"/>
            <p:cNvSpPr>
              <a:spLocks/>
            </p:cNvSpPr>
            <p:nvPr/>
          </p:nvSpPr>
          <p:spPr bwMode="auto">
            <a:xfrm>
              <a:off x="5385" y="2720"/>
              <a:ext cx="11" cy="327"/>
            </a:xfrm>
            <a:custGeom>
              <a:avLst/>
              <a:gdLst>
                <a:gd name="T0" fmla="*/ 0 w 29"/>
                <a:gd name="T1" fmla="*/ 17 h 373"/>
                <a:gd name="T2" fmla="*/ 0 w 29"/>
                <a:gd name="T3" fmla="*/ 196 h 373"/>
                <a:gd name="T4" fmla="*/ 0 w 29"/>
                <a:gd name="T5" fmla="*/ 212 h 373"/>
                <a:gd name="T6" fmla="*/ 0 w 29"/>
                <a:gd name="T7" fmla="*/ 0 h 373"/>
                <a:gd name="T8" fmla="*/ 0 w 29"/>
                <a:gd name="T9" fmla="*/ 17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28" name="Freeform 375"/>
            <p:cNvSpPr>
              <a:spLocks/>
            </p:cNvSpPr>
            <p:nvPr/>
          </p:nvSpPr>
          <p:spPr bwMode="auto">
            <a:xfrm>
              <a:off x="5215" y="3137"/>
              <a:ext cx="74" cy="327"/>
            </a:xfrm>
            <a:custGeom>
              <a:avLst/>
              <a:gdLst>
                <a:gd name="T0" fmla="*/ 2 w 216"/>
                <a:gd name="T1" fmla="*/ 125 h 372"/>
                <a:gd name="T2" fmla="*/ 0 w 216"/>
                <a:gd name="T3" fmla="*/ 125 h 372"/>
                <a:gd name="T4" fmla="*/ 0 w 216"/>
                <a:gd name="T5" fmla="*/ 197 h 372"/>
                <a:gd name="T6" fmla="*/ 2 w 216"/>
                <a:gd name="T7" fmla="*/ 197 h 372"/>
                <a:gd name="T8" fmla="*/ 3 w 216"/>
                <a:gd name="T9" fmla="*/ 214 h 372"/>
                <a:gd name="T10" fmla="*/ 0 w 216"/>
                <a:gd name="T11" fmla="*/ 214 h 372"/>
                <a:gd name="T12" fmla="*/ 0 w 216"/>
                <a:gd name="T13" fmla="*/ 0 h 372"/>
                <a:gd name="T14" fmla="*/ 3 w 216"/>
                <a:gd name="T15" fmla="*/ 0 h 372"/>
                <a:gd name="T16" fmla="*/ 2 w 216"/>
                <a:gd name="T17" fmla="*/ 16 h 372"/>
                <a:gd name="T18" fmla="*/ 0 w 216"/>
                <a:gd name="T19" fmla="*/ 16 h 372"/>
                <a:gd name="T20" fmla="*/ 0 w 216"/>
                <a:gd name="T21" fmla="*/ 98 h 372"/>
                <a:gd name="T22" fmla="*/ 2 w 216"/>
                <a:gd name="T23" fmla="*/ 98 h 372"/>
                <a:gd name="T24" fmla="*/ 2 w 216"/>
                <a:gd name="T25" fmla="*/ 12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29" name="Freeform 376"/>
            <p:cNvSpPr>
              <a:spLocks/>
            </p:cNvSpPr>
            <p:nvPr/>
          </p:nvSpPr>
          <p:spPr bwMode="auto">
            <a:xfrm>
              <a:off x="5279" y="3137"/>
              <a:ext cx="11" cy="327"/>
            </a:xfrm>
            <a:custGeom>
              <a:avLst/>
              <a:gdLst>
                <a:gd name="T0" fmla="*/ 0 w 29"/>
                <a:gd name="T1" fmla="*/ 16 h 372"/>
                <a:gd name="T2" fmla="*/ 0 w 29"/>
                <a:gd name="T3" fmla="*/ 197 h 372"/>
                <a:gd name="T4" fmla="*/ 0 w 29"/>
                <a:gd name="T5" fmla="*/ 214 h 372"/>
                <a:gd name="T6" fmla="*/ 0 w 29"/>
                <a:gd name="T7" fmla="*/ 0 h 372"/>
                <a:gd name="T8" fmla="*/ 0 w 29"/>
                <a:gd name="T9" fmla="*/ 16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30" name="Freeform 377"/>
            <p:cNvSpPr>
              <a:spLocks/>
            </p:cNvSpPr>
            <p:nvPr/>
          </p:nvSpPr>
          <p:spPr bwMode="auto">
            <a:xfrm>
              <a:off x="5322" y="3137"/>
              <a:ext cx="74" cy="327"/>
            </a:xfrm>
            <a:custGeom>
              <a:avLst/>
              <a:gdLst>
                <a:gd name="T0" fmla="*/ 2 w 217"/>
                <a:gd name="T1" fmla="*/ 125 h 372"/>
                <a:gd name="T2" fmla="*/ 0 w 217"/>
                <a:gd name="T3" fmla="*/ 125 h 372"/>
                <a:gd name="T4" fmla="*/ 0 w 217"/>
                <a:gd name="T5" fmla="*/ 197 h 372"/>
                <a:gd name="T6" fmla="*/ 2 w 217"/>
                <a:gd name="T7" fmla="*/ 197 h 372"/>
                <a:gd name="T8" fmla="*/ 3 w 217"/>
                <a:gd name="T9" fmla="*/ 214 h 372"/>
                <a:gd name="T10" fmla="*/ 0 w 217"/>
                <a:gd name="T11" fmla="*/ 214 h 372"/>
                <a:gd name="T12" fmla="*/ 0 w 217"/>
                <a:gd name="T13" fmla="*/ 0 h 372"/>
                <a:gd name="T14" fmla="*/ 3 w 217"/>
                <a:gd name="T15" fmla="*/ 0 h 372"/>
                <a:gd name="T16" fmla="*/ 2 w 217"/>
                <a:gd name="T17" fmla="*/ 16 h 372"/>
                <a:gd name="T18" fmla="*/ 0 w 217"/>
                <a:gd name="T19" fmla="*/ 16 h 372"/>
                <a:gd name="T20" fmla="*/ 0 w 217"/>
                <a:gd name="T21" fmla="*/ 98 h 372"/>
                <a:gd name="T22" fmla="*/ 2 w 217"/>
                <a:gd name="T23" fmla="*/ 98 h 372"/>
                <a:gd name="T24" fmla="*/ 2 w 217"/>
                <a:gd name="T25" fmla="*/ 12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31" name="Freeform 378"/>
            <p:cNvSpPr>
              <a:spLocks/>
            </p:cNvSpPr>
            <p:nvPr/>
          </p:nvSpPr>
          <p:spPr bwMode="auto">
            <a:xfrm>
              <a:off x="5385" y="3137"/>
              <a:ext cx="11" cy="327"/>
            </a:xfrm>
            <a:custGeom>
              <a:avLst/>
              <a:gdLst>
                <a:gd name="T0" fmla="*/ 0 w 29"/>
                <a:gd name="T1" fmla="*/ 16 h 372"/>
                <a:gd name="T2" fmla="*/ 0 w 29"/>
                <a:gd name="T3" fmla="*/ 197 h 372"/>
                <a:gd name="T4" fmla="*/ 0 w 29"/>
                <a:gd name="T5" fmla="*/ 214 h 372"/>
                <a:gd name="T6" fmla="*/ 0 w 29"/>
                <a:gd name="T7" fmla="*/ 0 h 372"/>
                <a:gd name="T8" fmla="*/ 0 w 29"/>
                <a:gd name="T9" fmla="*/ 16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32" name="Freeform 379"/>
            <p:cNvSpPr>
              <a:spLocks/>
            </p:cNvSpPr>
            <p:nvPr/>
          </p:nvSpPr>
          <p:spPr bwMode="auto">
            <a:xfrm>
              <a:off x="5008" y="2720"/>
              <a:ext cx="74" cy="327"/>
            </a:xfrm>
            <a:custGeom>
              <a:avLst/>
              <a:gdLst>
                <a:gd name="T0" fmla="*/ 0 w 215"/>
                <a:gd name="T1" fmla="*/ 123 h 373"/>
                <a:gd name="T2" fmla="*/ 2 w 215"/>
                <a:gd name="T3" fmla="*/ 123 h 373"/>
                <a:gd name="T4" fmla="*/ 2 w 215"/>
                <a:gd name="T5" fmla="*/ 196 h 373"/>
                <a:gd name="T6" fmla="*/ 0 w 215"/>
                <a:gd name="T7" fmla="*/ 196 h 373"/>
                <a:gd name="T8" fmla="*/ 0 w 215"/>
                <a:gd name="T9" fmla="*/ 212 h 373"/>
                <a:gd name="T10" fmla="*/ 3 w 215"/>
                <a:gd name="T11" fmla="*/ 212 h 373"/>
                <a:gd name="T12" fmla="*/ 3 w 215"/>
                <a:gd name="T13" fmla="*/ 0 h 373"/>
                <a:gd name="T14" fmla="*/ 0 w 215"/>
                <a:gd name="T15" fmla="*/ 0 h 373"/>
                <a:gd name="T16" fmla="*/ 0 w 215"/>
                <a:gd name="T17" fmla="*/ 17 h 373"/>
                <a:gd name="T18" fmla="*/ 2 w 215"/>
                <a:gd name="T19" fmla="*/ 17 h 373"/>
                <a:gd name="T20" fmla="*/ 2 w 215"/>
                <a:gd name="T21" fmla="*/ 97 h 373"/>
                <a:gd name="T22" fmla="*/ 0 w 215"/>
                <a:gd name="T23" fmla="*/ 97 h 373"/>
                <a:gd name="T24" fmla="*/ 0 w 215"/>
                <a:gd name="T25" fmla="*/ 1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33" name="Freeform 380"/>
            <p:cNvSpPr>
              <a:spLocks/>
            </p:cNvSpPr>
            <p:nvPr/>
          </p:nvSpPr>
          <p:spPr bwMode="auto">
            <a:xfrm>
              <a:off x="5008" y="2720"/>
              <a:ext cx="11" cy="327"/>
            </a:xfrm>
            <a:custGeom>
              <a:avLst/>
              <a:gdLst>
                <a:gd name="T0" fmla="*/ 0 w 29"/>
                <a:gd name="T1" fmla="*/ 17 h 373"/>
                <a:gd name="T2" fmla="*/ 0 w 29"/>
                <a:gd name="T3" fmla="*/ 196 h 373"/>
                <a:gd name="T4" fmla="*/ 0 w 29"/>
                <a:gd name="T5" fmla="*/ 212 h 373"/>
                <a:gd name="T6" fmla="*/ 0 w 29"/>
                <a:gd name="T7" fmla="*/ 0 h 373"/>
                <a:gd name="T8" fmla="*/ 0 w 29"/>
                <a:gd name="T9" fmla="*/ 17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34" name="Freeform 381"/>
            <p:cNvSpPr>
              <a:spLocks/>
            </p:cNvSpPr>
            <p:nvPr/>
          </p:nvSpPr>
          <p:spPr bwMode="auto">
            <a:xfrm>
              <a:off x="4902" y="2720"/>
              <a:ext cx="74" cy="327"/>
            </a:xfrm>
            <a:custGeom>
              <a:avLst/>
              <a:gdLst>
                <a:gd name="T0" fmla="*/ 0 w 216"/>
                <a:gd name="T1" fmla="*/ 123 h 373"/>
                <a:gd name="T2" fmla="*/ 2 w 216"/>
                <a:gd name="T3" fmla="*/ 123 h 373"/>
                <a:gd name="T4" fmla="*/ 2 w 216"/>
                <a:gd name="T5" fmla="*/ 196 h 373"/>
                <a:gd name="T6" fmla="*/ 0 w 216"/>
                <a:gd name="T7" fmla="*/ 196 h 373"/>
                <a:gd name="T8" fmla="*/ 0 w 216"/>
                <a:gd name="T9" fmla="*/ 212 h 373"/>
                <a:gd name="T10" fmla="*/ 3 w 216"/>
                <a:gd name="T11" fmla="*/ 212 h 373"/>
                <a:gd name="T12" fmla="*/ 3 w 216"/>
                <a:gd name="T13" fmla="*/ 0 h 373"/>
                <a:gd name="T14" fmla="*/ 0 w 216"/>
                <a:gd name="T15" fmla="*/ 0 h 373"/>
                <a:gd name="T16" fmla="*/ 0 w 216"/>
                <a:gd name="T17" fmla="*/ 17 h 373"/>
                <a:gd name="T18" fmla="*/ 2 w 216"/>
                <a:gd name="T19" fmla="*/ 17 h 373"/>
                <a:gd name="T20" fmla="*/ 2 w 216"/>
                <a:gd name="T21" fmla="*/ 97 h 373"/>
                <a:gd name="T22" fmla="*/ 0 w 216"/>
                <a:gd name="T23" fmla="*/ 97 h 373"/>
                <a:gd name="T24" fmla="*/ 0 w 216"/>
                <a:gd name="T25" fmla="*/ 1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35" name="Freeform 382"/>
            <p:cNvSpPr>
              <a:spLocks/>
            </p:cNvSpPr>
            <p:nvPr/>
          </p:nvSpPr>
          <p:spPr bwMode="auto">
            <a:xfrm>
              <a:off x="4902" y="2720"/>
              <a:ext cx="11" cy="327"/>
            </a:xfrm>
            <a:custGeom>
              <a:avLst/>
              <a:gdLst>
                <a:gd name="T0" fmla="*/ 0 w 29"/>
                <a:gd name="T1" fmla="*/ 17 h 373"/>
                <a:gd name="T2" fmla="*/ 0 w 29"/>
                <a:gd name="T3" fmla="*/ 196 h 373"/>
                <a:gd name="T4" fmla="*/ 0 w 29"/>
                <a:gd name="T5" fmla="*/ 212 h 373"/>
                <a:gd name="T6" fmla="*/ 0 w 29"/>
                <a:gd name="T7" fmla="*/ 0 h 373"/>
                <a:gd name="T8" fmla="*/ 0 w 29"/>
                <a:gd name="T9" fmla="*/ 17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36" name="Freeform 383"/>
            <p:cNvSpPr>
              <a:spLocks/>
            </p:cNvSpPr>
            <p:nvPr/>
          </p:nvSpPr>
          <p:spPr bwMode="auto">
            <a:xfrm>
              <a:off x="4801" y="2720"/>
              <a:ext cx="69" cy="327"/>
            </a:xfrm>
            <a:custGeom>
              <a:avLst/>
              <a:gdLst>
                <a:gd name="T0" fmla="*/ 0 w 215"/>
                <a:gd name="T1" fmla="*/ 123 h 373"/>
                <a:gd name="T2" fmla="*/ 2 w 215"/>
                <a:gd name="T3" fmla="*/ 123 h 373"/>
                <a:gd name="T4" fmla="*/ 2 w 215"/>
                <a:gd name="T5" fmla="*/ 196 h 373"/>
                <a:gd name="T6" fmla="*/ 0 w 215"/>
                <a:gd name="T7" fmla="*/ 196 h 373"/>
                <a:gd name="T8" fmla="*/ 0 w 215"/>
                <a:gd name="T9" fmla="*/ 212 h 373"/>
                <a:gd name="T10" fmla="*/ 3 w 215"/>
                <a:gd name="T11" fmla="*/ 212 h 373"/>
                <a:gd name="T12" fmla="*/ 3 w 215"/>
                <a:gd name="T13" fmla="*/ 0 h 373"/>
                <a:gd name="T14" fmla="*/ 0 w 215"/>
                <a:gd name="T15" fmla="*/ 0 h 373"/>
                <a:gd name="T16" fmla="*/ 0 w 215"/>
                <a:gd name="T17" fmla="*/ 17 h 373"/>
                <a:gd name="T18" fmla="*/ 2 w 215"/>
                <a:gd name="T19" fmla="*/ 17 h 373"/>
                <a:gd name="T20" fmla="*/ 2 w 215"/>
                <a:gd name="T21" fmla="*/ 97 h 373"/>
                <a:gd name="T22" fmla="*/ 0 w 215"/>
                <a:gd name="T23" fmla="*/ 97 h 373"/>
                <a:gd name="T24" fmla="*/ 0 w 215"/>
                <a:gd name="T25" fmla="*/ 1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37" name="Freeform 384"/>
            <p:cNvSpPr>
              <a:spLocks/>
            </p:cNvSpPr>
            <p:nvPr/>
          </p:nvSpPr>
          <p:spPr bwMode="auto">
            <a:xfrm>
              <a:off x="4801" y="2720"/>
              <a:ext cx="5" cy="327"/>
            </a:xfrm>
            <a:custGeom>
              <a:avLst/>
              <a:gdLst>
                <a:gd name="T0" fmla="*/ 0 w 29"/>
                <a:gd name="T1" fmla="*/ 17 h 373"/>
                <a:gd name="T2" fmla="*/ 0 w 29"/>
                <a:gd name="T3" fmla="*/ 196 h 373"/>
                <a:gd name="T4" fmla="*/ 0 w 29"/>
                <a:gd name="T5" fmla="*/ 212 h 373"/>
                <a:gd name="T6" fmla="*/ 0 w 29"/>
                <a:gd name="T7" fmla="*/ 0 h 373"/>
                <a:gd name="T8" fmla="*/ 0 w 29"/>
                <a:gd name="T9" fmla="*/ 17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38" name="Freeform 385"/>
            <p:cNvSpPr>
              <a:spLocks/>
            </p:cNvSpPr>
            <p:nvPr/>
          </p:nvSpPr>
          <p:spPr bwMode="auto">
            <a:xfrm>
              <a:off x="4902" y="3137"/>
              <a:ext cx="74" cy="327"/>
            </a:xfrm>
            <a:custGeom>
              <a:avLst/>
              <a:gdLst>
                <a:gd name="T0" fmla="*/ 0 w 216"/>
                <a:gd name="T1" fmla="*/ 125 h 372"/>
                <a:gd name="T2" fmla="*/ 2 w 216"/>
                <a:gd name="T3" fmla="*/ 125 h 372"/>
                <a:gd name="T4" fmla="*/ 2 w 216"/>
                <a:gd name="T5" fmla="*/ 197 h 372"/>
                <a:gd name="T6" fmla="*/ 0 w 216"/>
                <a:gd name="T7" fmla="*/ 197 h 372"/>
                <a:gd name="T8" fmla="*/ 0 w 216"/>
                <a:gd name="T9" fmla="*/ 214 h 372"/>
                <a:gd name="T10" fmla="*/ 3 w 216"/>
                <a:gd name="T11" fmla="*/ 214 h 372"/>
                <a:gd name="T12" fmla="*/ 3 w 216"/>
                <a:gd name="T13" fmla="*/ 0 h 372"/>
                <a:gd name="T14" fmla="*/ 0 w 216"/>
                <a:gd name="T15" fmla="*/ 0 h 372"/>
                <a:gd name="T16" fmla="*/ 0 w 216"/>
                <a:gd name="T17" fmla="*/ 16 h 372"/>
                <a:gd name="T18" fmla="*/ 2 w 216"/>
                <a:gd name="T19" fmla="*/ 16 h 372"/>
                <a:gd name="T20" fmla="*/ 2 w 216"/>
                <a:gd name="T21" fmla="*/ 98 h 372"/>
                <a:gd name="T22" fmla="*/ 0 w 216"/>
                <a:gd name="T23" fmla="*/ 98 h 372"/>
                <a:gd name="T24" fmla="*/ 0 w 216"/>
                <a:gd name="T25" fmla="*/ 12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39" name="Freeform 386"/>
            <p:cNvSpPr>
              <a:spLocks/>
            </p:cNvSpPr>
            <p:nvPr/>
          </p:nvSpPr>
          <p:spPr bwMode="auto">
            <a:xfrm>
              <a:off x="4902" y="3137"/>
              <a:ext cx="11" cy="327"/>
            </a:xfrm>
            <a:custGeom>
              <a:avLst/>
              <a:gdLst>
                <a:gd name="T0" fmla="*/ 0 w 29"/>
                <a:gd name="T1" fmla="*/ 16 h 372"/>
                <a:gd name="T2" fmla="*/ 0 w 29"/>
                <a:gd name="T3" fmla="*/ 197 h 372"/>
                <a:gd name="T4" fmla="*/ 0 w 29"/>
                <a:gd name="T5" fmla="*/ 214 h 372"/>
                <a:gd name="T6" fmla="*/ 0 w 29"/>
                <a:gd name="T7" fmla="*/ 0 h 372"/>
                <a:gd name="T8" fmla="*/ 0 w 29"/>
                <a:gd name="T9" fmla="*/ 16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40" name="Freeform 387"/>
            <p:cNvSpPr>
              <a:spLocks/>
            </p:cNvSpPr>
            <p:nvPr/>
          </p:nvSpPr>
          <p:spPr bwMode="auto">
            <a:xfrm>
              <a:off x="4801" y="3137"/>
              <a:ext cx="69" cy="327"/>
            </a:xfrm>
            <a:custGeom>
              <a:avLst/>
              <a:gdLst>
                <a:gd name="T0" fmla="*/ 0 w 215"/>
                <a:gd name="T1" fmla="*/ 125 h 372"/>
                <a:gd name="T2" fmla="*/ 2 w 215"/>
                <a:gd name="T3" fmla="*/ 125 h 372"/>
                <a:gd name="T4" fmla="*/ 2 w 215"/>
                <a:gd name="T5" fmla="*/ 197 h 372"/>
                <a:gd name="T6" fmla="*/ 0 w 215"/>
                <a:gd name="T7" fmla="*/ 197 h 372"/>
                <a:gd name="T8" fmla="*/ 0 w 215"/>
                <a:gd name="T9" fmla="*/ 214 h 372"/>
                <a:gd name="T10" fmla="*/ 3 w 215"/>
                <a:gd name="T11" fmla="*/ 214 h 372"/>
                <a:gd name="T12" fmla="*/ 3 w 215"/>
                <a:gd name="T13" fmla="*/ 0 h 372"/>
                <a:gd name="T14" fmla="*/ 0 w 215"/>
                <a:gd name="T15" fmla="*/ 0 h 372"/>
                <a:gd name="T16" fmla="*/ 0 w 215"/>
                <a:gd name="T17" fmla="*/ 16 h 372"/>
                <a:gd name="T18" fmla="*/ 2 w 215"/>
                <a:gd name="T19" fmla="*/ 16 h 372"/>
                <a:gd name="T20" fmla="*/ 2 w 215"/>
                <a:gd name="T21" fmla="*/ 98 h 372"/>
                <a:gd name="T22" fmla="*/ 0 w 215"/>
                <a:gd name="T23" fmla="*/ 98 h 372"/>
                <a:gd name="T24" fmla="*/ 0 w 215"/>
                <a:gd name="T25" fmla="*/ 12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41" name="Freeform 388"/>
            <p:cNvSpPr>
              <a:spLocks/>
            </p:cNvSpPr>
            <p:nvPr/>
          </p:nvSpPr>
          <p:spPr bwMode="auto">
            <a:xfrm>
              <a:off x="4801" y="3137"/>
              <a:ext cx="5" cy="327"/>
            </a:xfrm>
            <a:custGeom>
              <a:avLst/>
              <a:gdLst>
                <a:gd name="T0" fmla="*/ 0 w 29"/>
                <a:gd name="T1" fmla="*/ 16 h 372"/>
                <a:gd name="T2" fmla="*/ 0 w 29"/>
                <a:gd name="T3" fmla="*/ 197 h 372"/>
                <a:gd name="T4" fmla="*/ 0 w 29"/>
                <a:gd name="T5" fmla="*/ 214 h 372"/>
                <a:gd name="T6" fmla="*/ 0 w 29"/>
                <a:gd name="T7" fmla="*/ 0 h 372"/>
                <a:gd name="T8" fmla="*/ 0 w 29"/>
                <a:gd name="T9" fmla="*/ 16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438" name="Rectangle 389"/>
            <p:cNvSpPr>
              <a:spLocks noChangeArrowheads="1"/>
            </p:cNvSpPr>
            <p:nvPr/>
          </p:nvSpPr>
          <p:spPr bwMode="auto">
            <a:xfrm>
              <a:off x="5114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39" name="Rectangle 390"/>
            <p:cNvSpPr>
              <a:spLocks noChangeArrowheads="1"/>
            </p:cNvSpPr>
            <p:nvPr/>
          </p:nvSpPr>
          <p:spPr bwMode="auto">
            <a:xfrm>
              <a:off x="5218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40" name="Rectangle 391"/>
            <p:cNvSpPr>
              <a:spLocks noChangeArrowheads="1"/>
            </p:cNvSpPr>
            <p:nvPr/>
          </p:nvSpPr>
          <p:spPr bwMode="auto">
            <a:xfrm>
              <a:off x="5324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41" name="Rectangle 392"/>
            <p:cNvSpPr>
              <a:spLocks noChangeArrowheads="1"/>
            </p:cNvSpPr>
            <p:nvPr/>
          </p:nvSpPr>
          <p:spPr bwMode="auto">
            <a:xfrm>
              <a:off x="5008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42" name="Rectangle 393"/>
            <p:cNvSpPr>
              <a:spLocks noChangeArrowheads="1"/>
            </p:cNvSpPr>
            <p:nvPr/>
          </p:nvSpPr>
          <p:spPr bwMode="auto">
            <a:xfrm>
              <a:off x="4903" y="2898"/>
              <a:ext cx="71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43" name="Rectangle 394"/>
            <p:cNvSpPr>
              <a:spLocks noChangeArrowheads="1"/>
            </p:cNvSpPr>
            <p:nvPr/>
          </p:nvSpPr>
          <p:spPr bwMode="auto">
            <a:xfrm>
              <a:off x="4799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42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20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348" name="Freeform 395"/>
            <p:cNvSpPr>
              <a:spLocks/>
            </p:cNvSpPr>
            <p:nvPr/>
          </p:nvSpPr>
          <p:spPr bwMode="auto">
            <a:xfrm>
              <a:off x="4987" y="2731"/>
              <a:ext cx="11" cy="45"/>
            </a:xfrm>
            <a:custGeom>
              <a:avLst/>
              <a:gdLst>
                <a:gd name="T0" fmla="*/ 0 w 37"/>
                <a:gd name="T1" fmla="*/ 34 h 38"/>
                <a:gd name="T2" fmla="*/ 0 w 37"/>
                <a:gd name="T3" fmla="*/ 32 h 38"/>
                <a:gd name="T4" fmla="*/ 0 w 37"/>
                <a:gd name="T5" fmla="*/ 28 h 38"/>
                <a:gd name="T6" fmla="*/ 0 w 37"/>
                <a:gd name="T7" fmla="*/ 21 h 38"/>
                <a:gd name="T8" fmla="*/ 0 w 37"/>
                <a:gd name="T9" fmla="*/ 19 h 38"/>
                <a:gd name="T10" fmla="*/ 0 w 37"/>
                <a:gd name="T11" fmla="*/ 12 h 38"/>
                <a:gd name="T12" fmla="*/ 0 w 37"/>
                <a:gd name="T13" fmla="*/ 5 h 38"/>
                <a:gd name="T14" fmla="*/ 0 w 37"/>
                <a:gd name="T15" fmla="*/ 1 h 38"/>
                <a:gd name="T16" fmla="*/ 0 w 37"/>
                <a:gd name="T17" fmla="*/ 0 h 38"/>
                <a:gd name="T18" fmla="*/ 0 w 37"/>
                <a:gd name="T19" fmla="*/ 1 h 38"/>
                <a:gd name="T20" fmla="*/ 0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21 h 38"/>
                <a:gd name="T28" fmla="*/ 0 w 37"/>
                <a:gd name="T29" fmla="*/ 28 h 38"/>
                <a:gd name="T30" fmla="*/ 0 w 37"/>
                <a:gd name="T31" fmla="*/ 32 h 38"/>
                <a:gd name="T32" fmla="*/ 0 w 37"/>
                <a:gd name="T33" fmla="*/ 34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1436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2837" y="1149178"/>
            <a:ext cx="3295071" cy="23356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  <a:extLst/>
        </p:spPr>
      </p:pic>
      <p:grpSp>
        <p:nvGrpSpPr>
          <p:cNvPr id="11" name="Группа 527"/>
          <p:cNvGrpSpPr/>
          <p:nvPr/>
        </p:nvGrpSpPr>
        <p:grpSpPr>
          <a:xfrm>
            <a:off x="7728621" y="5372939"/>
            <a:ext cx="2910349" cy="2737605"/>
            <a:chOff x="6817461" y="4521217"/>
            <a:chExt cx="2640240" cy="2303638"/>
          </a:xfrm>
        </p:grpSpPr>
        <p:sp>
          <p:nvSpPr>
            <p:cNvPr id="529" name="CustomShape 88"/>
            <p:cNvSpPr/>
            <p:nvPr/>
          </p:nvSpPr>
          <p:spPr>
            <a:xfrm>
              <a:off x="7025541" y="5975975"/>
              <a:ext cx="1460520" cy="20592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grpSp>
          <p:nvGrpSpPr>
            <p:cNvPr id="12" name="Group 89"/>
            <p:cNvGrpSpPr/>
            <p:nvPr/>
          </p:nvGrpSpPr>
          <p:grpSpPr>
            <a:xfrm>
              <a:off x="6817461" y="4521217"/>
              <a:ext cx="2640240" cy="2303638"/>
              <a:chOff x="6849360" y="4542480"/>
              <a:chExt cx="2640240" cy="2303640"/>
            </a:xfrm>
          </p:grpSpPr>
          <p:grpSp>
            <p:nvGrpSpPr>
              <p:cNvPr id="13" name="Group 90"/>
              <p:cNvGrpSpPr/>
              <p:nvPr/>
            </p:nvGrpSpPr>
            <p:grpSpPr>
              <a:xfrm>
                <a:off x="6849360" y="4542480"/>
                <a:ext cx="2640240" cy="2303640"/>
                <a:chOff x="6849360" y="4542480"/>
                <a:chExt cx="2640240" cy="2303640"/>
              </a:xfrm>
            </p:grpSpPr>
            <p:sp>
              <p:nvSpPr>
                <p:cNvPr id="640" name="CustomShape 91"/>
                <p:cNvSpPr/>
                <p:nvPr/>
              </p:nvSpPr>
              <p:spPr>
                <a:xfrm>
                  <a:off x="6887880" y="4571640"/>
                  <a:ext cx="2249640" cy="227448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641" name="CustomShape 92"/>
                <p:cNvSpPr/>
                <p:nvPr/>
              </p:nvSpPr>
              <p:spPr>
                <a:xfrm>
                  <a:off x="7358040" y="4542480"/>
                  <a:ext cx="1723320" cy="280028"/>
                </a:xfrm>
                <a:prstGeom prst="rect">
                  <a:avLst/>
                </a:prstGeom>
                <a:noFill/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170640" tIns="85320" rIns="170640" bIns="8532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00" b="1" i="1" u="none" strike="noStrike" kern="1200" cap="none" spc="-1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/>
                      <a:ea typeface="+mn-ea"/>
                      <a:cs typeface="+mn-cs"/>
                    </a:rPr>
                    <a:t>Условные обозначения</a:t>
                  </a:r>
                  <a:endParaRPr kumimoji="0" lang="ru-RU" sz="700" b="0" i="0" u="none" strike="noStrike" kern="1200" cap="none" spc="-1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642" name="CustomShape 93"/>
                <p:cNvSpPr/>
                <p:nvPr/>
              </p:nvSpPr>
              <p:spPr>
                <a:xfrm>
                  <a:off x="7347240" y="6127560"/>
                  <a:ext cx="1726920" cy="279720"/>
                </a:xfrm>
                <a:prstGeom prst="rect">
                  <a:avLst/>
                </a:prstGeom>
                <a:noFill/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643" name="CustomShape 94"/>
                <p:cNvSpPr/>
                <p:nvPr/>
              </p:nvSpPr>
              <p:spPr>
                <a:xfrm>
                  <a:off x="6849360" y="6606720"/>
                  <a:ext cx="986040" cy="183212"/>
                </a:xfrm>
                <a:prstGeom prst="rect">
                  <a:avLst/>
                </a:prstGeom>
                <a:solidFill>
                  <a:schemeClr val="bg1"/>
                </a:solidFill>
                <a:ln w="0">
                  <a:noFill/>
                </a:ln>
                <a:effectLst>
                  <a:softEdge rad="63360"/>
                </a:effectLst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600" b="1" i="0" u="none" strike="noStrike" kern="1200" cap="none" spc="-1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/>
                      <a:ea typeface="+mn-ea"/>
                      <a:cs typeface="+mn-cs"/>
                    </a:rPr>
                    <a:t>ГО Красновишерск  </a:t>
                  </a:r>
                  <a:endParaRPr kumimoji="0" lang="ru-RU" sz="600" b="0" i="0" u="none" strike="noStrike" kern="1200" cap="none" spc="-1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644" name="CustomShape 95"/>
                <p:cNvSpPr/>
                <p:nvPr/>
              </p:nvSpPr>
              <p:spPr>
                <a:xfrm>
                  <a:off x="6954480" y="5982840"/>
                  <a:ext cx="565200" cy="163080"/>
                </a:xfrm>
                <a:prstGeom prst="rect">
                  <a:avLst/>
                </a:prstGeom>
                <a:solidFill>
                  <a:srgbClr val="FFFF00"/>
                </a:solidFill>
                <a:ln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  <p:txBody>
                <a:bodyPr lIns="90000" tIns="45000" rIns="90000" bIns="45000" anchor="ctr">
                  <a:no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00" b="0" i="0" u="none" strike="noStrike" kern="1200" cap="none" spc="-1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/>
                      <a:ea typeface="+mn-ea"/>
                      <a:cs typeface="+mn-cs"/>
                    </a:rPr>
                    <a:t>321/20</a:t>
                  </a:r>
                  <a:endParaRPr kumimoji="0" lang="ru-RU" sz="700" b="0" i="0" u="none" strike="noStrike" kern="1200" cap="none" spc="-1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645" name="CustomShape 96"/>
                <p:cNvSpPr/>
                <p:nvPr/>
              </p:nvSpPr>
              <p:spPr>
                <a:xfrm>
                  <a:off x="7524423" y="6555407"/>
                  <a:ext cx="1964520" cy="280028"/>
                </a:xfrm>
                <a:prstGeom prst="rect">
                  <a:avLst/>
                </a:prstGeom>
                <a:noFill/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170640" tIns="85320" rIns="170640" bIns="8532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00" b="0" i="0" u="none" strike="noStrike" kern="1200" cap="none" spc="-1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/>
                      <a:ea typeface="+mn-ea"/>
                      <a:cs typeface="+mn-cs"/>
                    </a:rPr>
                    <a:t>- муниципальное образование</a:t>
                  </a:r>
                  <a:endParaRPr kumimoji="0" lang="ru-RU" sz="700" b="0" i="0" u="none" strike="noStrike" kern="1200" cap="none" spc="-1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646" name="CustomShape 97"/>
                <p:cNvSpPr/>
                <p:nvPr/>
              </p:nvSpPr>
              <p:spPr>
                <a:xfrm>
                  <a:off x="7418880" y="5739120"/>
                  <a:ext cx="2034720" cy="280028"/>
                </a:xfrm>
                <a:prstGeom prst="rect">
                  <a:avLst/>
                </a:prstGeom>
                <a:noFill/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170640" tIns="85320" rIns="170640" bIns="8532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00" b="0" i="0" u="none" strike="noStrike" kern="1200" cap="none" spc="-1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/>
                      <a:ea typeface="+mn-ea"/>
                      <a:cs typeface="+mn-cs"/>
                    </a:rPr>
                    <a:t> - линии электропередач 110 кВт</a:t>
                  </a:r>
                  <a:endParaRPr kumimoji="0" lang="ru-RU" sz="700" b="0" i="0" u="none" strike="noStrike" kern="1200" cap="none" spc="-1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647" name="CustomShape 98"/>
                <p:cNvSpPr/>
                <p:nvPr/>
              </p:nvSpPr>
              <p:spPr>
                <a:xfrm>
                  <a:off x="7452720" y="5961960"/>
                  <a:ext cx="2036880" cy="280028"/>
                </a:xfrm>
                <a:prstGeom prst="rect">
                  <a:avLst/>
                </a:prstGeom>
                <a:noFill/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170640" tIns="85320" rIns="170640" bIns="8532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00" b="0" i="0" u="none" strike="noStrike" kern="1200" cap="none" spc="-1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/>
                      <a:ea typeface="+mn-ea"/>
                      <a:cs typeface="+mn-cs"/>
                    </a:rPr>
                    <a:t>- протяженность ЛЭП/ТП (шт.)</a:t>
                  </a:r>
                  <a:endParaRPr kumimoji="0" lang="ru-RU" sz="700" b="0" i="0" u="none" strike="noStrike" kern="1200" cap="none" spc="-1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636" name="CustomShape 99"/>
              <p:cNvSpPr/>
              <p:nvPr/>
            </p:nvSpPr>
            <p:spPr>
              <a:xfrm>
                <a:off x="7115760" y="6427080"/>
                <a:ext cx="246960" cy="157680"/>
              </a:xfrm>
              <a:prstGeom prst="roundRect">
                <a:avLst>
                  <a:gd name="adj" fmla="val 16667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  <a:round/>
              </a:ln>
              <a:effectLst>
                <a:outerShdw blurRad="50800" dist="37674" dir="2700000" algn="tl" rotWithShape="0">
                  <a:srgbClr val="000000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0" tIns="0" rIns="0" bIns="0" anchor="ctr"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00" b="1" i="0" u="none" strike="noStrike" kern="1200" cap="none" spc="-1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+mn-ea"/>
                    <a:cs typeface="+mn-cs"/>
                  </a:rPr>
                  <a:t>60%</a:t>
                </a:r>
                <a:endParaRPr kumimoji="0" lang="ru-RU" sz="700" b="0" i="0" u="none" strike="noStrike" kern="1200" cap="none" spc="-1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637" name="CustomShape 100"/>
              <p:cNvSpPr/>
              <p:nvPr/>
            </p:nvSpPr>
            <p:spPr>
              <a:xfrm>
                <a:off x="7372232" y="6404234"/>
                <a:ext cx="1787760" cy="216049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106920" tIns="53640" rIns="106920" bIns="5364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00" b="0" i="0" u="none" strike="noStrike" kern="1200" cap="none" spc="-1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+mn-ea"/>
                    <a:cs typeface="+mn-cs"/>
                  </a:rPr>
                  <a:t> - износ электроэнергетических систем </a:t>
                </a:r>
                <a:endParaRPr kumimoji="0" lang="ru-RU" sz="700" b="0" i="0" u="none" strike="noStrike" kern="1200" cap="none" spc="-1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638" name="CustomShape 101"/>
              <p:cNvSpPr/>
              <p:nvPr/>
            </p:nvSpPr>
            <p:spPr>
              <a:xfrm>
                <a:off x="6954480" y="6239160"/>
                <a:ext cx="574920" cy="138240"/>
              </a:xfrm>
              <a:prstGeom prst="rect">
                <a:avLst/>
              </a:prstGeom>
              <a:solidFill>
                <a:srgbClr val="92D050"/>
              </a:solidFill>
              <a:ln w="12700">
                <a:solidFill>
                  <a:srgbClr val="000000"/>
                </a:solidFill>
                <a:miter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ctr"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00" b="0" i="0" u="none" strike="noStrike" kern="1200" cap="none" spc="-1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19/330</a:t>
                </a:r>
                <a:endParaRPr kumimoji="0" lang="ru-RU" sz="700" b="0" i="0" u="none" strike="noStrike" kern="1200" cap="none" spc="-1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639" name="CustomShape 102"/>
              <p:cNvSpPr/>
              <p:nvPr/>
            </p:nvSpPr>
            <p:spPr>
              <a:xfrm>
                <a:off x="7467120" y="6181560"/>
                <a:ext cx="1440000" cy="280028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170640" tIns="85320" rIns="170640" bIns="8532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00" b="0" i="0" u="none" strike="noStrike" kern="1200" cap="none" spc="-1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+mn-ea"/>
                    <a:cs typeface="+mn-cs"/>
                  </a:rPr>
                  <a:t>- кол-во домов /населения</a:t>
                </a:r>
                <a:endParaRPr kumimoji="0" lang="ru-RU" sz="700" b="0" i="0" u="none" strike="noStrike" kern="1200" cap="none" spc="-1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531" name="CustomShape 103"/>
            <p:cNvSpPr/>
            <p:nvPr/>
          </p:nvSpPr>
          <p:spPr>
            <a:xfrm>
              <a:off x="7369701" y="4704467"/>
              <a:ext cx="1505880" cy="204417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6120" tIns="47880" rIns="96120" bIns="4788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700" b="0" i="0" u="none" strike="noStrike" kern="1200" cap="none" spc="-1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+mn-ea"/>
                  <a:cs typeface="+mn-cs"/>
                </a:rPr>
                <a:t>- количество осадков, мм</a:t>
              </a:r>
              <a:endParaRPr kumimoji="0" lang="ru-RU" sz="700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32" name="CustomShape 104"/>
            <p:cNvSpPr/>
            <p:nvPr/>
          </p:nvSpPr>
          <p:spPr>
            <a:xfrm>
              <a:off x="6988821" y="4735427"/>
              <a:ext cx="383400" cy="192179"/>
            </a:xfrm>
            <a:prstGeom prst="rect">
              <a:avLst/>
            </a:prstGeom>
            <a:solidFill>
              <a:srgbClr val="376092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8760" tIns="34200" rIns="68760" bIns="3420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00" b="1" i="0" u="none" strike="noStrike" kern="1200" cap="none" spc="-1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</a:t>
              </a:r>
              <a:endParaRPr kumimoji="0" lang="ru-RU" sz="800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33" name="CustomShape 105"/>
            <p:cNvSpPr/>
            <p:nvPr/>
          </p:nvSpPr>
          <p:spPr>
            <a:xfrm>
              <a:off x="7000341" y="4941706"/>
              <a:ext cx="371880" cy="192179"/>
            </a:xfrm>
            <a:prstGeom prst="rect">
              <a:avLst/>
            </a:prstGeom>
            <a:solidFill>
              <a:srgbClr val="FF9900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8760" tIns="34200" rIns="68760" bIns="3420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00" b="1" i="0" u="none" strike="noStrike" kern="1200" cap="none" spc="-1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3</a:t>
              </a:r>
              <a:endParaRPr kumimoji="0" lang="ru-RU" sz="800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34" name="CustomShape 106"/>
            <p:cNvSpPr/>
            <p:nvPr/>
          </p:nvSpPr>
          <p:spPr>
            <a:xfrm>
              <a:off x="7369701" y="4928387"/>
              <a:ext cx="1018440" cy="204417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6120" tIns="47880" rIns="96120" bIns="4788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700" b="0" i="0" u="none" strike="noStrike" kern="1200" cap="none" spc="-1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+mn-ea"/>
                  <a:cs typeface="+mn-cs"/>
                </a:rPr>
                <a:t>- порывы ветра, м/с</a:t>
              </a:r>
              <a:endParaRPr kumimoji="0" lang="ru-RU" sz="700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14" name="Group 107"/>
            <p:cNvGrpSpPr/>
            <p:nvPr/>
          </p:nvGrpSpPr>
          <p:grpSpPr>
            <a:xfrm>
              <a:off x="7109061" y="5216375"/>
              <a:ext cx="154800" cy="201600"/>
              <a:chOff x="7140960" y="5237640"/>
              <a:chExt cx="154800" cy="201600"/>
            </a:xfrm>
          </p:grpSpPr>
          <p:sp>
            <p:nvSpPr>
              <p:cNvPr id="632" name="Line 108"/>
              <p:cNvSpPr/>
              <p:nvPr/>
            </p:nvSpPr>
            <p:spPr>
              <a:xfrm>
                <a:off x="7168320" y="5282640"/>
                <a:ext cx="0" cy="156600"/>
              </a:xfrm>
              <a:prstGeom prst="line">
                <a:avLst/>
              </a:prstGeom>
              <a:ln w="28575">
                <a:solidFill>
                  <a:schemeClr val="tx1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633" name="CustomShape 109"/>
              <p:cNvSpPr/>
              <p:nvPr/>
            </p:nvSpPr>
            <p:spPr>
              <a:xfrm>
                <a:off x="7165800" y="5255640"/>
                <a:ext cx="120960" cy="118800"/>
              </a:xfrm>
              <a:custGeom>
                <a:avLst/>
                <a:gdLst/>
                <a:ahLst/>
                <a:cxnLst/>
                <a:rect l="l" t="t" r="r" b="b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634" name="CustomShape 110"/>
              <p:cNvSpPr/>
              <p:nvPr/>
            </p:nvSpPr>
            <p:spPr>
              <a:xfrm>
                <a:off x="7140960" y="5237640"/>
                <a:ext cx="154800" cy="160920"/>
              </a:xfrm>
              <a:prstGeom prst="rect">
                <a:avLst/>
              </a:prstGeom>
              <a:noFill/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</p:grpSp>
        <p:sp>
          <p:nvSpPr>
            <p:cNvPr id="536" name="CustomShape 111"/>
            <p:cNvSpPr/>
            <p:nvPr/>
          </p:nvSpPr>
          <p:spPr>
            <a:xfrm>
              <a:off x="7330101" y="5151952"/>
              <a:ext cx="1716120" cy="312139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6120" tIns="47880" rIns="96120" bIns="4788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700" b="0" i="0" u="none" strike="noStrike" kern="1200" cap="none" spc="-1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+mn-ea"/>
                  <a:cs typeface="+mn-cs"/>
                </a:rPr>
                <a:t> - пожарно-спасательные формирования</a:t>
              </a:r>
              <a:endParaRPr kumimoji="0" lang="ru-RU" sz="700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15" name="Group 112"/>
            <p:cNvGrpSpPr/>
            <p:nvPr/>
          </p:nvGrpSpPr>
          <p:grpSpPr>
            <a:xfrm>
              <a:off x="7097901" y="5450735"/>
              <a:ext cx="139680" cy="147960"/>
              <a:chOff x="7129800" y="5472000"/>
              <a:chExt cx="139680" cy="147960"/>
            </a:xfrm>
          </p:grpSpPr>
          <p:sp>
            <p:nvSpPr>
              <p:cNvPr id="547" name="CustomShape 113"/>
              <p:cNvSpPr/>
              <p:nvPr/>
            </p:nvSpPr>
            <p:spPr>
              <a:xfrm>
                <a:off x="7129800" y="5605200"/>
                <a:ext cx="8640" cy="14760"/>
              </a:xfrm>
              <a:custGeom>
                <a:avLst/>
                <a:gdLst/>
                <a:ahLst/>
                <a:cxnLst/>
                <a:rect l="l" t="t" r="r" b="b"/>
                <a:pathLst>
                  <a:path w="139" h="135">
                    <a:moveTo>
                      <a:pt x="0" y="135"/>
                    </a:moveTo>
                    <a:lnTo>
                      <a:pt x="0" y="92"/>
                    </a:lnTo>
                    <a:lnTo>
                      <a:pt x="46" y="92"/>
                    </a:lnTo>
                    <a:lnTo>
                      <a:pt x="46" y="47"/>
                    </a:lnTo>
                    <a:lnTo>
                      <a:pt x="92" y="47"/>
                    </a:lnTo>
                    <a:lnTo>
                      <a:pt x="92" y="0"/>
                    </a:lnTo>
                    <a:lnTo>
                      <a:pt x="139" y="0"/>
                    </a:lnTo>
                    <a:lnTo>
                      <a:pt x="139" y="135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48" name="CustomShape 114"/>
              <p:cNvSpPr/>
              <p:nvPr/>
            </p:nvSpPr>
            <p:spPr>
              <a:xfrm>
                <a:off x="7138800" y="5479200"/>
                <a:ext cx="128160" cy="140760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1278">
                    <a:moveTo>
                      <a:pt x="0" y="1278"/>
                    </a:moveTo>
                    <a:lnTo>
                      <a:pt x="0" y="103"/>
                    </a:lnTo>
                    <a:lnTo>
                      <a:pt x="753" y="103"/>
                    </a:lnTo>
                    <a:lnTo>
                      <a:pt x="754" y="93"/>
                    </a:lnTo>
                    <a:lnTo>
                      <a:pt x="757" y="82"/>
                    </a:lnTo>
                    <a:lnTo>
                      <a:pt x="763" y="72"/>
                    </a:lnTo>
                    <a:lnTo>
                      <a:pt x="769" y="63"/>
                    </a:lnTo>
                    <a:lnTo>
                      <a:pt x="779" y="55"/>
                    </a:lnTo>
                    <a:lnTo>
                      <a:pt x="790" y="46"/>
                    </a:lnTo>
                    <a:lnTo>
                      <a:pt x="803" y="38"/>
                    </a:lnTo>
                    <a:lnTo>
                      <a:pt x="817" y="30"/>
                    </a:lnTo>
                    <a:lnTo>
                      <a:pt x="833" y="24"/>
                    </a:lnTo>
                    <a:lnTo>
                      <a:pt x="849" y="18"/>
                    </a:lnTo>
                    <a:lnTo>
                      <a:pt x="867" y="13"/>
                    </a:lnTo>
                    <a:lnTo>
                      <a:pt x="887" y="8"/>
                    </a:lnTo>
                    <a:lnTo>
                      <a:pt x="907" y="5"/>
                    </a:lnTo>
                    <a:lnTo>
                      <a:pt x="928" y="3"/>
                    </a:lnTo>
                    <a:lnTo>
                      <a:pt x="950" y="0"/>
                    </a:lnTo>
                    <a:lnTo>
                      <a:pt x="972" y="0"/>
                    </a:lnTo>
                    <a:lnTo>
                      <a:pt x="995" y="0"/>
                    </a:lnTo>
                    <a:lnTo>
                      <a:pt x="1017" y="3"/>
                    </a:lnTo>
                    <a:lnTo>
                      <a:pt x="1038" y="5"/>
                    </a:lnTo>
                    <a:lnTo>
                      <a:pt x="1059" y="8"/>
                    </a:lnTo>
                    <a:lnTo>
                      <a:pt x="1078" y="13"/>
                    </a:lnTo>
                    <a:lnTo>
                      <a:pt x="1096" y="18"/>
                    </a:lnTo>
                    <a:lnTo>
                      <a:pt x="1113" y="24"/>
                    </a:lnTo>
                    <a:lnTo>
                      <a:pt x="1129" y="30"/>
                    </a:lnTo>
                    <a:lnTo>
                      <a:pt x="1143" y="38"/>
                    </a:lnTo>
                    <a:lnTo>
                      <a:pt x="1155" y="46"/>
                    </a:lnTo>
                    <a:lnTo>
                      <a:pt x="1167" y="55"/>
                    </a:lnTo>
                    <a:lnTo>
                      <a:pt x="1175" y="63"/>
                    </a:lnTo>
                    <a:lnTo>
                      <a:pt x="1183" y="72"/>
                    </a:lnTo>
                    <a:lnTo>
                      <a:pt x="1189" y="82"/>
                    </a:lnTo>
                    <a:lnTo>
                      <a:pt x="1192" y="93"/>
                    </a:lnTo>
                    <a:lnTo>
                      <a:pt x="1193" y="103"/>
                    </a:lnTo>
                    <a:lnTo>
                      <a:pt x="1946" y="103"/>
                    </a:lnTo>
                    <a:lnTo>
                      <a:pt x="1946" y="1277"/>
                    </a:lnTo>
                    <a:lnTo>
                      <a:pt x="0" y="1278"/>
                    </a:lnTo>
                    <a:close/>
                  </a:path>
                </a:pathLst>
              </a:custGeom>
              <a:solidFill>
                <a:srgbClr val="B23333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49" name="CustomShape 115"/>
              <p:cNvSpPr/>
              <p:nvPr/>
            </p:nvSpPr>
            <p:spPr>
              <a:xfrm>
                <a:off x="7221240" y="5545440"/>
                <a:ext cx="7920" cy="432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50" name="CustomShape 116"/>
              <p:cNvSpPr/>
              <p:nvPr/>
            </p:nvSpPr>
            <p:spPr>
              <a:xfrm>
                <a:off x="7217280" y="5551560"/>
                <a:ext cx="7560" cy="504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51" name="CustomShape 117"/>
              <p:cNvSpPr/>
              <p:nvPr/>
            </p:nvSpPr>
            <p:spPr>
              <a:xfrm>
                <a:off x="7244640" y="5538600"/>
                <a:ext cx="7920" cy="432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52" name="CustomShape 118"/>
              <p:cNvSpPr/>
              <p:nvPr/>
            </p:nvSpPr>
            <p:spPr>
              <a:xfrm>
                <a:off x="7240680" y="5545440"/>
                <a:ext cx="7560" cy="432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53" name="CustomShape 119"/>
              <p:cNvSpPr/>
              <p:nvPr/>
            </p:nvSpPr>
            <p:spPr>
              <a:xfrm>
                <a:off x="7240680" y="5532840"/>
                <a:ext cx="7560" cy="432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54" name="CustomShape 120"/>
              <p:cNvSpPr/>
              <p:nvPr/>
            </p:nvSpPr>
            <p:spPr>
              <a:xfrm>
                <a:off x="7138800" y="5544000"/>
                <a:ext cx="7560" cy="432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55" name="CustomShape 121"/>
              <p:cNvSpPr/>
              <p:nvPr/>
            </p:nvSpPr>
            <p:spPr>
              <a:xfrm>
                <a:off x="7138800" y="5537520"/>
                <a:ext cx="3240" cy="504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56" name="CustomShape 122"/>
              <p:cNvSpPr/>
              <p:nvPr/>
            </p:nvSpPr>
            <p:spPr>
              <a:xfrm>
                <a:off x="7138800" y="5550120"/>
                <a:ext cx="3240" cy="504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57" name="CustomShape 123"/>
              <p:cNvSpPr/>
              <p:nvPr/>
            </p:nvSpPr>
            <p:spPr>
              <a:xfrm>
                <a:off x="7173000" y="5544000"/>
                <a:ext cx="7560" cy="432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58" name="CustomShape 124"/>
              <p:cNvSpPr/>
              <p:nvPr/>
            </p:nvSpPr>
            <p:spPr>
              <a:xfrm>
                <a:off x="7168680" y="5550120"/>
                <a:ext cx="7560" cy="504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59" name="CustomShape 125"/>
              <p:cNvSpPr/>
              <p:nvPr/>
            </p:nvSpPr>
            <p:spPr>
              <a:xfrm>
                <a:off x="7138800" y="5591880"/>
                <a:ext cx="7560" cy="504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60" name="CustomShape 126"/>
              <p:cNvSpPr/>
              <p:nvPr/>
            </p:nvSpPr>
            <p:spPr>
              <a:xfrm>
                <a:off x="7138800" y="5585760"/>
                <a:ext cx="3240" cy="432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61" name="CustomShape 127"/>
              <p:cNvSpPr/>
              <p:nvPr/>
            </p:nvSpPr>
            <p:spPr>
              <a:xfrm>
                <a:off x="7138800" y="5598360"/>
                <a:ext cx="3240" cy="432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62" name="CustomShape 128"/>
              <p:cNvSpPr/>
              <p:nvPr/>
            </p:nvSpPr>
            <p:spPr>
              <a:xfrm>
                <a:off x="7173000" y="5591880"/>
                <a:ext cx="7560" cy="504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63" name="CustomShape 129"/>
              <p:cNvSpPr/>
              <p:nvPr/>
            </p:nvSpPr>
            <p:spPr>
              <a:xfrm>
                <a:off x="7168680" y="5598360"/>
                <a:ext cx="7560" cy="432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64" name="CustomShape 130"/>
              <p:cNvSpPr/>
              <p:nvPr/>
            </p:nvSpPr>
            <p:spPr>
              <a:xfrm>
                <a:off x="7188480" y="5544000"/>
                <a:ext cx="28440" cy="10800"/>
              </a:xfrm>
              <a:custGeom>
                <a:avLst/>
                <a:gdLst/>
                <a:ahLst/>
                <a:cxnLst/>
                <a:rect l="l" t="t" r="r" b="b"/>
                <a:pathLst>
                  <a:path w="440" h="102">
                    <a:moveTo>
                      <a:pt x="440" y="102"/>
                    </a:moveTo>
                    <a:lnTo>
                      <a:pt x="439" y="92"/>
                    </a:lnTo>
                    <a:lnTo>
                      <a:pt x="436" y="82"/>
                    </a:lnTo>
                    <a:lnTo>
                      <a:pt x="430" y="72"/>
                    </a:lnTo>
                    <a:lnTo>
                      <a:pt x="422" y="64"/>
                    </a:lnTo>
                    <a:lnTo>
                      <a:pt x="414" y="55"/>
                    </a:lnTo>
                    <a:lnTo>
                      <a:pt x="402" y="46"/>
                    </a:lnTo>
                    <a:lnTo>
                      <a:pt x="390" y="38"/>
                    </a:lnTo>
                    <a:lnTo>
                      <a:pt x="376" y="30"/>
                    </a:lnTo>
                    <a:lnTo>
                      <a:pt x="360" y="24"/>
                    </a:lnTo>
                    <a:lnTo>
                      <a:pt x="343" y="18"/>
                    </a:lnTo>
                    <a:lnTo>
                      <a:pt x="325" y="13"/>
                    </a:lnTo>
                    <a:lnTo>
                      <a:pt x="306" y="8"/>
                    </a:lnTo>
                    <a:lnTo>
                      <a:pt x="285" y="5"/>
                    </a:lnTo>
                    <a:lnTo>
                      <a:pt x="264" y="3"/>
                    </a:lnTo>
                    <a:lnTo>
                      <a:pt x="242" y="0"/>
                    </a:lnTo>
                    <a:lnTo>
                      <a:pt x="219" y="0"/>
                    </a:lnTo>
                    <a:lnTo>
                      <a:pt x="197" y="0"/>
                    </a:lnTo>
                    <a:lnTo>
                      <a:pt x="175" y="3"/>
                    </a:lnTo>
                    <a:lnTo>
                      <a:pt x="154" y="5"/>
                    </a:lnTo>
                    <a:lnTo>
                      <a:pt x="134" y="8"/>
                    </a:lnTo>
                    <a:lnTo>
                      <a:pt x="114" y="13"/>
                    </a:lnTo>
                    <a:lnTo>
                      <a:pt x="96" y="18"/>
                    </a:lnTo>
                    <a:lnTo>
                      <a:pt x="80" y="24"/>
                    </a:lnTo>
                    <a:lnTo>
                      <a:pt x="64" y="30"/>
                    </a:lnTo>
                    <a:lnTo>
                      <a:pt x="50" y="38"/>
                    </a:lnTo>
                    <a:lnTo>
                      <a:pt x="37" y="46"/>
                    </a:lnTo>
                    <a:lnTo>
                      <a:pt x="26" y="55"/>
                    </a:lnTo>
                    <a:lnTo>
                      <a:pt x="16" y="64"/>
                    </a:lnTo>
                    <a:lnTo>
                      <a:pt x="10" y="72"/>
                    </a:lnTo>
                    <a:lnTo>
                      <a:pt x="4" y="82"/>
                    </a:lnTo>
                    <a:lnTo>
                      <a:pt x="1" y="92"/>
                    </a:lnTo>
                    <a:lnTo>
                      <a:pt x="0" y="102"/>
                    </a:lnTo>
                    <a:lnTo>
                      <a:pt x="440" y="102"/>
                    </a:lnTo>
                    <a:close/>
                  </a:path>
                </a:pathLst>
              </a:cu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65" name="CustomShape 131"/>
              <p:cNvSpPr/>
              <p:nvPr/>
            </p:nvSpPr>
            <p:spPr>
              <a:xfrm>
                <a:off x="7142040" y="5472000"/>
                <a:ext cx="121680" cy="18360"/>
              </a:xfrm>
              <a:custGeom>
                <a:avLst/>
                <a:gdLst/>
                <a:ahLst/>
                <a:cxnLst/>
                <a:rect l="l" t="t" r="r" b="b"/>
                <a:pathLst>
                  <a:path w="1847" h="168">
                    <a:moveTo>
                      <a:pt x="923" y="65"/>
                    </a:moveTo>
                    <a:lnTo>
                      <a:pt x="901" y="65"/>
                    </a:lnTo>
                    <a:lnTo>
                      <a:pt x="879" y="68"/>
                    </a:lnTo>
                    <a:lnTo>
                      <a:pt x="858" y="70"/>
                    </a:lnTo>
                    <a:lnTo>
                      <a:pt x="838" y="73"/>
                    </a:lnTo>
                    <a:lnTo>
                      <a:pt x="818" y="78"/>
                    </a:lnTo>
                    <a:lnTo>
                      <a:pt x="800" y="83"/>
                    </a:lnTo>
                    <a:lnTo>
                      <a:pt x="784" y="89"/>
                    </a:lnTo>
                    <a:lnTo>
                      <a:pt x="768" y="95"/>
                    </a:lnTo>
                    <a:lnTo>
                      <a:pt x="754" y="103"/>
                    </a:lnTo>
                    <a:lnTo>
                      <a:pt x="741" y="111"/>
                    </a:lnTo>
                    <a:lnTo>
                      <a:pt x="730" y="120"/>
                    </a:lnTo>
                    <a:lnTo>
                      <a:pt x="720" y="128"/>
                    </a:lnTo>
                    <a:lnTo>
                      <a:pt x="714" y="137"/>
                    </a:lnTo>
                    <a:lnTo>
                      <a:pt x="708" y="147"/>
                    </a:lnTo>
                    <a:lnTo>
                      <a:pt x="705" y="158"/>
                    </a:lnTo>
                    <a:lnTo>
                      <a:pt x="704" y="168"/>
                    </a:lnTo>
                    <a:lnTo>
                      <a:pt x="0" y="168"/>
                    </a:lnTo>
                    <a:lnTo>
                      <a:pt x="0" y="116"/>
                    </a:lnTo>
                    <a:lnTo>
                      <a:pt x="7" y="116"/>
                    </a:lnTo>
                    <a:lnTo>
                      <a:pt x="27" y="116"/>
                    </a:lnTo>
                    <a:lnTo>
                      <a:pt x="57" y="116"/>
                    </a:lnTo>
                    <a:lnTo>
                      <a:pt x="97" y="116"/>
                    </a:lnTo>
                    <a:lnTo>
                      <a:pt x="145" y="116"/>
                    </a:lnTo>
                    <a:lnTo>
                      <a:pt x="197" y="116"/>
                    </a:lnTo>
                    <a:lnTo>
                      <a:pt x="254" y="116"/>
                    </a:lnTo>
                    <a:lnTo>
                      <a:pt x="313" y="116"/>
                    </a:lnTo>
                    <a:lnTo>
                      <a:pt x="373" y="116"/>
                    </a:lnTo>
                    <a:lnTo>
                      <a:pt x="431" y="116"/>
                    </a:lnTo>
                    <a:lnTo>
                      <a:pt x="486" y="116"/>
                    </a:lnTo>
                    <a:lnTo>
                      <a:pt x="537" y="116"/>
                    </a:lnTo>
                    <a:lnTo>
                      <a:pt x="582" y="116"/>
                    </a:lnTo>
                    <a:lnTo>
                      <a:pt x="617" y="116"/>
                    </a:lnTo>
                    <a:lnTo>
                      <a:pt x="644" y="116"/>
                    </a:lnTo>
                    <a:lnTo>
                      <a:pt x="658" y="116"/>
                    </a:lnTo>
                    <a:lnTo>
                      <a:pt x="666" y="105"/>
                    </a:lnTo>
                    <a:lnTo>
                      <a:pt x="675" y="94"/>
                    </a:lnTo>
                    <a:lnTo>
                      <a:pt x="686" y="83"/>
                    </a:lnTo>
                    <a:lnTo>
                      <a:pt x="698" y="72"/>
                    </a:lnTo>
                    <a:lnTo>
                      <a:pt x="713" y="62"/>
                    </a:lnTo>
                    <a:lnTo>
                      <a:pt x="727" y="53"/>
                    </a:lnTo>
                    <a:lnTo>
                      <a:pt x="744" y="43"/>
                    </a:lnTo>
                    <a:lnTo>
                      <a:pt x="760" y="35"/>
                    </a:lnTo>
                    <a:lnTo>
                      <a:pt x="778" y="28"/>
                    </a:lnTo>
                    <a:lnTo>
                      <a:pt x="797" y="21"/>
                    </a:lnTo>
                    <a:lnTo>
                      <a:pt x="817" y="14"/>
                    </a:lnTo>
                    <a:lnTo>
                      <a:pt x="838" y="10"/>
                    </a:lnTo>
                    <a:lnTo>
                      <a:pt x="858" y="6"/>
                    </a:lnTo>
                    <a:lnTo>
                      <a:pt x="880" y="2"/>
                    </a:lnTo>
                    <a:lnTo>
                      <a:pt x="901" y="1"/>
                    </a:lnTo>
                    <a:lnTo>
                      <a:pt x="923" y="0"/>
                    </a:lnTo>
                    <a:lnTo>
                      <a:pt x="946" y="1"/>
                    </a:lnTo>
                    <a:lnTo>
                      <a:pt x="968" y="2"/>
                    </a:lnTo>
                    <a:lnTo>
                      <a:pt x="989" y="6"/>
                    </a:lnTo>
                    <a:lnTo>
                      <a:pt x="1010" y="10"/>
                    </a:lnTo>
                    <a:lnTo>
                      <a:pt x="1030" y="14"/>
                    </a:lnTo>
                    <a:lnTo>
                      <a:pt x="1050" y="21"/>
                    </a:lnTo>
                    <a:lnTo>
                      <a:pt x="1069" y="28"/>
                    </a:lnTo>
                    <a:lnTo>
                      <a:pt x="1088" y="35"/>
                    </a:lnTo>
                    <a:lnTo>
                      <a:pt x="1104" y="43"/>
                    </a:lnTo>
                    <a:lnTo>
                      <a:pt x="1121" y="53"/>
                    </a:lnTo>
                    <a:lnTo>
                      <a:pt x="1135" y="62"/>
                    </a:lnTo>
                    <a:lnTo>
                      <a:pt x="1149" y="72"/>
                    </a:lnTo>
                    <a:lnTo>
                      <a:pt x="1161" y="83"/>
                    </a:lnTo>
                    <a:lnTo>
                      <a:pt x="1172" y="94"/>
                    </a:lnTo>
                    <a:lnTo>
                      <a:pt x="1181" y="105"/>
                    </a:lnTo>
                    <a:lnTo>
                      <a:pt x="1189" y="116"/>
                    </a:lnTo>
                    <a:lnTo>
                      <a:pt x="1203" y="116"/>
                    </a:lnTo>
                    <a:lnTo>
                      <a:pt x="1230" y="116"/>
                    </a:lnTo>
                    <a:lnTo>
                      <a:pt x="1265" y="116"/>
                    </a:lnTo>
                    <a:lnTo>
                      <a:pt x="1309" y="116"/>
                    </a:lnTo>
                    <a:lnTo>
                      <a:pt x="1360" y="116"/>
                    </a:lnTo>
                    <a:lnTo>
                      <a:pt x="1416" y="116"/>
                    </a:lnTo>
                    <a:lnTo>
                      <a:pt x="1475" y="116"/>
                    </a:lnTo>
                    <a:lnTo>
                      <a:pt x="1535" y="116"/>
                    </a:lnTo>
                    <a:lnTo>
                      <a:pt x="1593" y="116"/>
                    </a:lnTo>
                    <a:lnTo>
                      <a:pt x="1650" y="116"/>
                    </a:lnTo>
                    <a:lnTo>
                      <a:pt x="1703" y="116"/>
                    </a:lnTo>
                    <a:lnTo>
                      <a:pt x="1751" y="116"/>
                    </a:lnTo>
                    <a:lnTo>
                      <a:pt x="1791" y="116"/>
                    </a:lnTo>
                    <a:lnTo>
                      <a:pt x="1821" y="116"/>
                    </a:lnTo>
                    <a:lnTo>
                      <a:pt x="1841" y="116"/>
                    </a:lnTo>
                    <a:lnTo>
                      <a:pt x="1847" y="116"/>
                    </a:lnTo>
                    <a:lnTo>
                      <a:pt x="1847" y="168"/>
                    </a:lnTo>
                    <a:lnTo>
                      <a:pt x="1144" y="168"/>
                    </a:lnTo>
                    <a:lnTo>
                      <a:pt x="1143" y="158"/>
                    </a:lnTo>
                    <a:lnTo>
                      <a:pt x="1140" y="147"/>
                    </a:lnTo>
                    <a:lnTo>
                      <a:pt x="1134" y="137"/>
                    </a:lnTo>
                    <a:lnTo>
                      <a:pt x="1126" y="128"/>
                    </a:lnTo>
                    <a:lnTo>
                      <a:pt x="1118" y="120"/>
                    </a:lnTo>
                    <a:lnTo>
                      <a:pt x="1106" y="111"/>
                    </a:lnTo>
                    <a:lnTo>
                      <a:pt x="1094" y="103"/>
                    </a:lnTo>
                    <a:lnTo>
                      <a:pt x="1080" y="95"/>
                    </a:lnTo>
                    <a:lnTo>
                      <a:pt x="1064" y="89"/>
                    </a:lnTo>
                    <a:lnTo>
                      <a:pt x="1047" y="83"/>
                    </a:lnTo>
                    <a:lnTo>
                      <a:pt x="1029" y="78"/>
                    </a:lnTo>
                    <a:lnTo>
                      <a:pt x="1010" y="73"/>
                    </a:lnTo>
                    <a:lnTo>
                      <a:pt x="989" y="70"/>
                    </a:lnTo>
                    <a:lnTo>
                      <a:pt x="968" y="68"/>
                    </a:lnTo>
                    <a:lnTo>
                      <a:pt x="946" y="65"/>
                    </a:lnTo>
                    <a:lnTo>
                      <a:pt x="923" y="65"/>
                    </a:lnTo>
                    <a:close/>
                  </a:path>
                </a:pathLst>
              </a:cu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66" name="CustomShape 132"/>
              <p:cNvSpPr/>
              <p:nvPr/>
            </p:nvSpPr>
            <p:spPr>
              <a:xfrm>
                <a:off x="7264080" y="5483160"/>
                <a:ext cx="5400" cy="1476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67" name="CustomShape 133"/>
              <p:cNvSpPr/>
              <p:nvPr/>
            </p:nvSpPr>
            <p:spPr>
              <a:xfrm>
                <a:off x="7136280" y="5483160"/>
                <a:ext cx="5760" cy="1476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68" name="CustomShape 134"/>
              <p:cNvSpPr/>
              <p:nvPr/>
            </p:nvSpPr>
            <p:spPr>
              <a:xfrm>
                <a:off x="7189200" y="5555160"/>
                <a:ext cx="27720" cy="4140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69" name="CustomShape 135"/>
              <p:cNvSpPr/>
              <p:nvPr/>
            </p:nvSpPr>
            <p:spPr>
              <a:xfrm>
                <a:off x="7189200" y="5597280"/>
                <a:ext cx="27720" cy="180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70" name="CustomShape 136"/>
              <p:cNvSpPr/>
              <p:nvPr/>
            </p:nvSpPr>
            <p:spPr>
              <a:xfrm>
                <a:off x="7189200" y="5605200"/>
                <a:ext cx="27720" cy="144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71" name="CustomShape 137"/>
              <p:cNvSpPr/>
              <p:nvPr/>
            </p:nvSpPr>
            <p:spPr>
              <a:xfrm>
                <a:off x="7189200" y="5612400"/>
                <a:ext cx="27720" cy="180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72" name="CustomShape 138"/>
              <p:cNvSpPr/>
              <p:nvPr/>
            </p:nvSpPr>
            <p:spPr>
              <a:xfrm>
                <a:off x="7203600" y="5558040"/>
                <a:ext cx="11520" cy="38880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73" name="CustomShape 139"/>
              <p:cNvSpPr/>
              <p:nvPr/>
            </p:nvSpPr>
            <p:spPr>
              <a:xfrm>
                <a:off x="7203600" y="5558040"/>
                <a:ext cx="11520" cy="38880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74" name="CustomShape 140"/>
              <p:cNvSpPr/>
              <p:nvPr/>
            </p:nvSpPr>
            <p:spPr>
              <a:xfrm>
                <a:off x="7190280" y="5558040"/>
                <a:ext cx="11880" cy="38880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75" name="CustomShape 141"/>
              <p:cNvSpPr/>
              <p:nvPr/>
            </p:nvSpPr>
            <p:spPr>
              <a:xfrm>
                <a:off x="7203600" y="5581080"/>
                <a:ext cx="11520" cy="216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76" name="CustomShape 142"/>
              <p:cNvSpPr/>
              <p:nvPr/>
            </p:nvSpPr>
            <p:spPr>
              <a:xfrm>
                <a:off x="7217280" y="5587920"/>
                <a:ext cx="6480" cy="3204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77" name="CustomShape 143"/>
              <p:cNvSpPr/>
              <p:nvPr/>
            </p:nvSpPr>
            <p:spPr>
              <a:xfrm>
                <a:off x="7182360" y="5587920"/>
                <a:ext cx="6480" cy="3204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78" name="CustomShape 144"/>
              <p:cNvSpPr/>
              <p:nvPr/>
            </p:nvSpPr>
            <p:spPr>
              <a:xfrm>
                <a:off x="7189200" y="5599080"/>
                <a:ext cx="27720" cy="5760"/>
              </a:xfrm>
              <a:prstGeom prst="rect">
                <a:avLst/>
              </a:prstGeom>
              <a:solidFill>
                <a:srgbClr val="B23333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79" name="CustomShape 145"/>
              <p:cNvSpPr/>
              <p:nvPr/>
            </p:nvSpPr>
            <p:spPr>
              <a:xfrm>
                <a:off x="7189200" y="5607000"/>
                <a:ext cx="27720" cy="5040"/>
              </a:xfrm>
              <a:prstGeom prst="rect">
                <a:avLst/>
              </a:prstGeom>
              <a:solidFill>
                <a:srgbClr val="B23333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80" name="CustomShape 146"/>
              <p:cNvSpPr/>
              <p:nvPr/>
            </p:nvSpPr>
            <p:spPr>
              <a:xfrm>
                <a:off x="7189200" y="5614200"/>
                <a:ext cx="27720" cy="5760"/>
              </a:xfrm>
              <a:prstGeom prst="rect">
                <a:avLst/>
              </a:prstGeom>
              <a:solidFill>
                <a:srgbClr val="B23333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81" name="CustomShape 147"/>
              <p:cNvSpPr/>
              <p:nvPr/>
            </p:nvSpPr>
            <p:spPr>
              <a:xfrm>
                <a:off x="7203600" y="5581080"/>
                <a:ext cx="11520" cy="216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82" name="CustomShape 148"/>
              <p:cNvSpPr/>
              <p:nvPr/>
            </p:nvSpPr>
            <p:spPr>
              <a:xfrm>
                <a:off x="7190280" y="5581080"/>
                <a:ext cx="11880" cy="216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83" name="CustomShape 149"/>
              <p:cNvSpPr/>
              <p:nvPr/>
            </p:nvSpPr>
            <p:spPr>
              <a:xfrm>
                <a:off x="7203600" y="5573880"/>
                <a:ext cx="2520" cy="612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84" name="CustomShape 150"/>
              <p:cNvSpPr/>
              <p:nvPr/>
            </p:nvSpPr>
            <p:spPr>
              <a:xfrm>
                <a:off x="7199640" y="5573880"/>
                <a:ext cx="2520" cy="612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85" name="CustomShape 151"/>
              <p:cNvSpPr/>
              <p:nvPr/>
            </p:nvSpPr>
            <p:spPr>
              <a:xfrm>
                <a:off x="7203600" y="5584320"/>
                <a:ext cx="11520" cy="216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86" name="CustomShape 152"/>
              <p:cNvSpPr/>
              <p:nvPr/>
            </p:nvSpPr>
            <p:spPr>
              <a:xfrm>
                <a:off x="7190280" y="5584320"/>
                <a:ext cx="11880" cy="216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87" name="CustomShape 153"/>
              <p:cNvSpPr/>
              <p:nvPr/>
            </p:nvSpPr>
            <p:spPr>
              <a:xfrm>
                <a:off x="7217280" y="5604480"/>
                <a:ext cx="6480" cy="324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88" name="CustomShape 154"/>
              <p:cNvSpPr/>
              <p:nvPr/>
            </p:nvSpPr>
            <p:spPr>
              <a:xfrm>
                <a:off x="7182360" y="5604480"/>
                <a:ext cx="6480" cy="324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89" name="CustomShape 155"/>
              <p:cNvSpPr/>
              <p:nvPr/>
            </p:nvSpPr>
            <p:spPr>
              <a:xfrm>
                <a:off x="7250040" y="5502240"/>
                <a:ext cx="10080" cy="34200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90" name="CustomShape 156"/>
              <p:cNvSpPr/>
              <p:nvPr/>
            </p:nvSpPr>
            <p:spPr>
              <a:xfrm>
                <a:off x="7229160" y="5555160"/>
                <a:ext cx="10080" cy="34200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91" name="CustomShape 157"/>
              <p:cNvSpPr/>
              <p:nvPr/>
            </p:nvSpPr>
            <p:spPr>
              <a:xfrm>
                <a:off x="7166520" y="5502240"/>
                <a:ext cx="10080" cy="34200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92" name="CustomShape 158"/>
              <p:cNvSpPr/>
              <p:nvPr/>
            </p:nvSpPr>
            <p:spPr>
              <a:xfrm>
                <a:off x="7207920" y="5502240"/>
                <a:ext cx="10440" cy="34200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93" name="CustomShape 159"/>
              <p:cNvSpPr/>
              <p:nvPr/>
            </p:nvSpPr>
            <p:spPr>
              <a:xfrm>
                <a:off x="7229160" y="5502240"/>
                <a:ext cx="10080" cy="34200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94" name="CustomShape 160"/>
              <p:cNvSpPr/>
              <p:nvPr/>
            </p:nvSpPr>
            <p:spPr>
              <a:xfrm>
                <a:off x="7250040" y="5555160"/>
                <a:ext cx="10080" cy="34200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95" name="CustomShape 161"/>
              <p:cNvSpPr/>
              <p:nvPr/>
            </p:nvSpPr>
            <p:spPr>
              <a:xfrm>
                <a:off x="7187400" y="5502240"/>
                <a:ext cx="10080" cy="34200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96" name="CustomShape 162"/>
              <p:cNvSpPr/>
              <p:nvPr/>
            </p:nvSpPr>
            <p:spPr>
              <a:xfrm>
                <a:off x="7146000" y="5502240"/>
                <a:ext cx="10080" cy="34200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97" name="CustomShape 163"/>
              <p:cNvSpPr/>
              <p:nvPr/>
            </p:nvSpPr>
            <p:spPr>
              <a:xfrm>
                <a:off x="7166520" y="5555160"/>
                <a:ext cx="10080" cy="34200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98" name="CustomShape 164"/>
              <p:cNvSpPr/>
              <p:nvPr/>
            </p:nvSpPr>
            <p:spPr>
              <a:xfrm>
                <a:off x="7146000" y="5555160"/>
                <a:ext cx="10080" cy="34200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99" name="CustomShape 165"/>
              <p:cNvSpPr/>
              <p:nvPr/>
            </p:nvSpPr>
            <p:spPr>
              <a:xfrm>
                <a:off x="7206480" y="5499000"/>
                <a:ext cx="1404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17" h="373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8" y="344"/>
                    </a:lnTo>
                    <a:lnTo>
                      <a:pt x="217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600" name="CustomShape 166"/>
              <p:cNvSpPr/>
              <p:nvPr/>
            </p:nvSpPr>
            <p:spPr>
              <a:xfrm>
                <a:off x="7218720" y="5499000"/>
                <a:ext cx="180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601" name="CustomShape 167"/>
              <p:cNvSpPr/>
              <p:nvPr/>
            </p:nvSpPr>
            <p:spPr>
              <a:xfrm>
                <a:off x="7227000" y="5499000"/>
                <a:ext cx="1404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16" h="373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7" y="344"/>
                    </a:lnTo>
                    <a:lnTo>
                      <a:pt x="216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6" y="0"/>
                    </a:lnTo>
                    <a:lnTo>
                      <a:pt x="187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7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602" name="CustomShape 168"/>
              <p:cNvSpPr/>
              <p:nvPr/>
            </p:nvSpPr>
            <p:spPr>
              <a:xfrm>
                <a:off x="7239240" y="5499000"/>
                <a:ext cx="180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603" name="CustomShape 169"/>
              <p:cNvSpPr/>
              <p:nvPr/>
            </p:nvSpPr>
            <p:spPr>
              <a:xfrm>
                <a:off x="7248240" y="5499000"/>
                <a:ext cx="1404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17" h="373">
                    <a:moveTo>
                      <a:pt x="188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8" y="344"/>
                    </a:lnTo>
                    <a:lnTo>
                      <a:pt x="217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8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604" name="CustomShape 170"/>
              <p:cNvSpPr/>
              <p:nvPr/>
            </p:nvSpPr>
            <p:spPr>
              <a:xfrm>
                <a:off x="7260480" y="5499000"/>
                <a:ext cx="180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605" name="CustomShape 171"/>
              <p:cNvSpPr/>
              <p:nvPr/>
            </p:nvSpPr>
            <p:spPr>
              <a:xfrm>
                <a:off x="7227000" y="5551920"/>
                <a:ext cx="1404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16" h="372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3"/>
                    </a:lnTo>
                    <a:lnTo>
                      <a:pt x="187" y="343"/>
                    </a:lnTo>
                    <a:lnTo>
                      <a:pt x="216" y="372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16" y="0"/>
                    </a:lnTo>
                    <a:lnTo>
                      <a:pt x="187" y="27"/>
                    </a:lnTo>
                    <a:lnTo>
                      <a:pt x="29" y="27"/>
                    </a:lnTo>
                    <a:lnTo>
                      <a:pt x="29" y="171"/>
                    </a:lnTo>
                    <a:lnTo>
                      <a:pt x="187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607" name="CustomShape 172"/>
              <p:cNvSpPr/>
              <p:nvPr/>
            </p:nvSpPr>
            <p:spPr>
              <a:xfrm>
                <a:off x="7239240" y="5551920"/>
                <a:ext cx="180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2">
                    <a:moveTo>
                      <a:pt x="0" y="27"/>
                    </a:moveTo>
                    <a:lnTo>
                      <a:pt x="0" y="343"/>
                    </a:lnTo>
                    <a:lnTo>
                      <a:pt x="29" y="372"/>
                    </a:lnTo>
                    <a:lnTo>
                      <a:pt x="29" y="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612" name="CustomShape 173"/>
              <p:cNvSpPr/>
              <p:nvPr/>
            </p:nvSpPr>
            <p:spPr>
              <a:xfrm>
                <a:off x="7248240" y="5551920"/>
                <a:ext cx="1404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17" h="372">
                    <a:moveTo>
                      <a:pt x="188" y="217"/>
                    </a:moveTo>
                    <a:lnTo>
                      <a:pt x="29" y="217"/>
                    </a:lnTo>
                    <a:lnTo>
                      <a:pt x="29" y="343"/>
                    </a:lnTo>
                    <a:lnTo>
                      <a:pt x="188" y="343"/>
                    </a:lnTo>
                    <a:lnTo>
                      <a:pt x="217" y="372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7"/>
                    </a:lnTo>
                    <a:lnTo>
                      <a:pt x="29" y="27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8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614" name="CustomShape 174"/>
              <p:cNvSpPr/>
              <p:nvPr/>
            </p:nvSpPr>
            <p:spPr>
              <a:xfrm>
                <a:off x="7260480" y="5551920"/>
                <a:ext cx="180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2">
                    <a:moveTo>
                      <a:pt x="0" y="27"/>
                    </a:moveTo>
                    <a:lnTo>
                      <a:pt x="0" y="343"/>
                    </a:lnTo>
                    <a:lnTo>
                      <a:pt x="29" y="372"/>
                    </a:lnTo>
                    <a:lnTo>
                      <a:pt x="29" y="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616" name="CustomShape 175"/>
              <p:cNvSpPr/>
              <p:nvPr/>
            </p:nvSpPr>
            <p:spPr>
              <a:xfrm>
                <a:off x="7185600" y="5499000"/>
                <a:ext cx="1404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15" h="373">
                    <a:moveTo>
                      <a:pt x="29" y="217"/>
                    </a:moveTo>
                    <a:lnTo>
                      <a:pt x="187" y="217"/>
                    </a:lnTo>
                    <a:lnTo>
                      <a:pt x="187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5" y="373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7" y="29"/>
                    </a:lnTo>
                    <a:lnTo>
                      <a:pt x="187" y="171"/>
                    </a:lnTo>
                    <a:lnTo>
                      <a:pt x="29" y="171"/>
                    </a:lnTo>
                    <a:lnTo>
                      <a:pt x="29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617" name="CustomShape 176"/>
              <p:cNvSpPr/>
              <p:nvPr/>
            </p:nvSpPr>
            <p:spPr>
              <a:xfrm>
                <a:off x="7185600" y="5499000"/>
                <a:ext cx="180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618" name="CustomShape 177"/>
              <p:cNvSpPr/>
              <p:nvPr/>
            </p:nvSpPr>
            <p:spPr>
              <a:xfrm>
                <a:off x="7164720" y="5499000"/>
                <a:ext cx="1368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16" h="373">
                    <a:moveTo>
                      <a:pt x="29" y="217"/>
                    </a:moveTo>
                    <a:lnTo>
                      <a:pt x="186" y="217"/>
                    </a:lnTo>
                    <a:lnTo>
                      <a:pt x="186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6" y="373"/>
                    </a:lnTo>
                    <a:lnTo>
                      <a:pt x="216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6" y="29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9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619" name="CustomShape 178"/>
              <p:cNvSpPr/>
              <p:nvPr/>
            </p:nvSpPr>
            <p:spPr>
              <a:xfrm>
                <a:off x="7164720" y="5499000"/>
                <a:ext cx="144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620" name="CustomShape 179"/>
              <p:cNvSpPr/>
              <p:nvPr/>
            </p:nvSpPr>
            <p:spPr>
              <a:xfrm>
                <a:off x="7144200" y="5499000"/>
                <a:ext cx="1404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15" h="373">
                    <a:moveTo>
                      <a:pt x="28" y="217"/>
                    </a:moveTo>
                    <a:lnTo>
                      <a:pt x="186" y="217"/>
                    </a:lnTo>
                    <a:lnTo>
                      <a:pt x="186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5" y="373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6" y="29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8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621" name="CustomShape 180"/>
              <p:cNvSpPr/>
              <p:nvPr/>
            </p:nvSpPr>
            <p:spPr>
              <a:xfrm>
                <a:off x="7144200" y="5499000"/>
                <a:ext cx="180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622" name="CustomShape 181"/>
              <p:cNvSpPr/>
              <p:nvPr/>
            </p:nvSpPr>
            <p:spPr>
              <a:xfrm>
                <a:off x="7164720" y="5551920"/>
                <a:ext cx="144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2">
                    <a:moveTo>
                      <a:pt x="29" y="27"/>
                    </a:moveTo>
                    <a:lnTo>
                      <a:pt x="29" y="343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9" y="2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623" name="CustomShape 182"/>
              <p:cNvSpPr/>
              <p:nvPr/>
            </p:nvSpPr>
            <p:spPr>
              <a:xfrm>
                <a:off x="7144200" y="5551920"/>
                <a:ext cx="1404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15" h="372">
                    <a:moveTo>
                      <a:pt x="28" y="217"/>
                    </a:moveTo>
                    <a:lnTo>
                      <a:pt x="186" y="217"/>
                    </a:lnTo>
                    <a:lnTo>
                      <a:pt x="186" y="343"/>
                    </a:lnTo>
                    <a:lnTo>
                      <a:pt x="29" y="343"/>
                    </a:lnTo>
                    <a:lnTo>
                      <a:pt x="0" y="372"/>
                    </a:lnTo>
                    <a:lnTo>
                      <a:pt x="215" y="372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7"/>
                    </a:lnTo>
                    <a:lnTo>
                      <a:pt x="186" y="27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8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624" name="CustomShape 183"/>
              <p:cNvSpPr/>
              <p:nvPr/>
            </p:nvSpPr>
            <p:spPr>
              <a:xfrm>
                <a:off x="7144200" y="5551920"/>
                <a:ext cx="180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2">
                    <a:moveTo>
                      <a:pt x="29" y="27"/>
                    </a:moveTo>
                    <a:lnTo>
                      <a:pt x="29" y="343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9" y="2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625" name="CustomShape 184"/>
              <p:cNvSpPr/>
              <p:nvPr/>
            </p:nvSpPr>
            <p:spPr>
              <a:xfrm>
                <a:off x="7206480" y="5521320"/>
                <a:ext cx="14040" cy="108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626" name="CustomShape 185"/>
              <p:cNvSpPr/>
              <p:nvPr/>
            </p:nvSpPr>
            <p:spPr>
              <a:xfrm>
                <a:off x="7227000" y="5521320"/>
                <a:ext cx="14040" cy="108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627" name="CustomShape 186"/>
              <p:cNvSpPr/>
              <p:nvPr/>
            </p:nvSpPr>
            <p:spPr>
              <a:xfrm>
                <a:off x="7248240" y="5521320"/>
                <a:ext cx="14040" cy="108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628" name="CustomShape 187"/>
              <p:cNvSpPr/>
              <p:nvPr/>
            </p:nvSpPr>
            <p:spPr>
              <a:xfrm>
                <a:off x="7185600" y="5521320"/>
                <a:ext cx="14040" cy="108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629" name="CustomShape 188"/>
              <p:cNvSpPr/>
              <p:nvPr/>
            </p:nvSpPr>
            <p:spPr>
              <a:xfrm>
                <a:off x="7164720" y="5521320"/>
                <a:ext cx="13680" cy="108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630" name="CustomShape 189"/>
              <p:cNvSpPr/>
              <p:nvPr/>
            </p:nvSpPr>
            <p:spPr>
              <a:xfrm>
                <a:off x="7144200" y="5521320"/>
                <a:ext cx="14040" cy="108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631" name="CustomShape 190"/>
              <p:cNvSpPr/>
              <p:nvPr/>
            </p:nvSpPr>
            <p:spPr>
              <a:xfrm>
                <a:off x="7181280" y="5500800"/>
                <a:ext cx="2160" cy="4320"/>
              </a:xfrm>
              <a:custGeom>
                <a:avLst/>
                <a:gdLst/>
                <a:ahLst/>
                <a:cxnLst/>
                <a:rect l="l" t="t" r="r" b="b"/>
                <a:pathLst>
                  <a:path w="37" h="38">
                    <a:moveTo>
                      <a:pt x="19" y="38"/>
                    </a:moveTo>
                    <a:lnTo>
                      <a:pt x="26" y="36"/>
                    </a:lnTo>
                    <a:lnTo>
                      <a:pt x="32" y="32"/>
                    </a:lnTo>
                    <a:lnTo>
                      <a:pt x="36" y="25"/>
                    </a:lnTo>
                    <a:lnTo>
                      <a:pt x="37" y="19"/>
                    </a:lnTo>
                    <a:lnTo>
                      <a:pt x="36" y="12"/>
                    </a:lnTo>
                    <a:lnTo>
                      <a:pt x="32" y="5"/>
                    </a:lnTo>
                    <a:lnTo>
                      <a:pt x="26" y="1"/>
                    </a:lnTo>
                    <a:lnTo>
                      <a:pt x="19" y="0"/>
                    </a:lnTo>
                    <a:lnTo>
                      <a:pt x="12" y="1"/>
                    </a:lnTo>
                    <a:lnTo>
                      <a:pt x="6" y="5"/>
                    </a:lnTo>
                    <a:lnTo>
                      <a:pt x="2" y="12"/>
                    </a:lnTo>
                    <a:lnTo>
                      <a:pt x="0" y="19"/>
                    </a:lnTo>
                    <a:lnTo>
                      <a:pt x="2" y="25"/>
                    </a:lnTo>
                    <a:lnTo>
                      <a:pt x="6" y="32"/>
                    </a:lnTo>
                    <a:lnTo>
                      <a:pt x="12" y="36"/>
                    </a:lnTo>
                    <a:lnTo>
                      <a:pt x="19" y="3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</p:grpSp>
        <p:sp>
          <p:nvSpPr>
            <p:cNvPr id="538" name="CustomShape 191"/>
            <p:cNvSpPr/>
            <p:nvPr/>
          </p:nvSpPr>
          <p:spPr>
            <a:xfrm>
              <a:off x="7315341" y="5371547"/>
              <a:ext cx="1395720" cy="204417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6120" tIns="47880" rIns="96120" bIns="4788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700" b="0" i="0" u="none" strike="noStrike" kern="1200" cap="none" spc="-1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+mn-ea"/>
                  <a:cs typeface="+mn-cs"/>
                </a:rPr>
                <a:t> - социально-значимый объект</a:t>
              </a:r>
              <a:endParaRPr kumimoji="0" lang="ru-RU" sz="700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16" name="Group 192"/>
            <p:cNvGrpSpPr/>
            <p:nvPr/>
          </p:nvGrpSpPr>
          <p:grpSpPr>
            <a:xfrm>
              <a:off x="7109061" y="5630375"/>
              <a:ext cx="117720" cy="140040"/>
              <a:chOff x="7140960" y="5651640"/>
              <a:chExt cx="117720" cy="140040"/>
            </a:xfrm>
          </p:grpSpPr>
          <p:sp>
            <p:nvSpPr>
              <p:cNvPr id="542" name="CustomShape 193"/>
              <p:cNvSpPr/>
              <p:nvPr/>
            </p:nvSpPr>
            <p:spPr>
              <a:xfrm>
                <a:off x="7140960" y="5711760"/>
                <a:ext cx="117720" cy="79920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43" name="CustomShape 194"/>
              <p:cNvSpPr/>
              <p:nvPr/>
            </p:nvSpPr>
            <p:spPr>
              <a:xfrm>
                <a:off x="7140960" y="5651640"/>
                <a:ext cx="117720" cy="59760"/>
              </a:xfrm>
              <a:prstGeom prst="triangle">
                <a:avLst>
                  <a:gd name="adj" fmla="val 50000"/>
                </a:avLst>
              </a:prstGeom>
              <a:noFill/>
              <a:ln w="19050">
                <a:solidFill>
                  <a:srgbClr val="FF0000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grpSp>
            <p:nvGrpSpPr>
              <p:cNvPr id="17" name="Group 195"/>
              <p:cNvGrpSpPr/>
              <p:nvPr/>
            </p:nvGrpSpPr>
            <p:grpSpPr>
              <a:xfrm>
                <a:off x="7186320" y="5665680"/>
                <a:ext cx="26280" cy="39960"/>
                <a:chOff x="7186320" y="5665680"/>
                <a:chExt cx="26280" cy="39960"/>
              </a:xfrm>
            </p:grpSpPr>
            <p:sp>
              <p:nvSpPr>
                <p:cNvPr id="545" name="Line 196"/>
                <p:cNvSpPr/>
                <p:nvPr/>
              </p:nvSpPr>
              <p:spPr>
                <a:xfrm flipH="1">
                  <a:off x="7199280" y="5665680"/>
                  <a:ext cx="360" cy="3996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  <a:round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546" name="Line 197"/>
                <p:cNvSpPr/>
                <p:nvPr/>
              </p:nvSpPr>
              <p:spPr>
                <a:xfrm>
                  <a:off x="7186320" y="5685480"/>
                  <a:ext cx="26280" cy="36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  <a:round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</p:grpSp>
        </p:grpSp>
        <p:sp>
          <p:nvSpPr>
            <p:cNvPr id="540" name="CustomShape 198"/>
            <p:cNvSpPr/>
            <p:nvPr/>
          </p:nvSpPr>
          <p:spPr>
            <a:xfrm>
              <a:off x="7311021" y="5556587"/>
              <a:ext cx="1373400" cy="204417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6120" tIns="47880" rIns="96120" bIns="4788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700" b="0" i="0" u="none" strike="noStrike" kern="1200" cap="none" spc="-1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+mn-ea"/>
                  <a:cs typeface="+mn-cs"/>
                </a:rPr>
                <a:t> - больница</a:t>
              </a:r>
              <a:endParaRPr kumimoji="0" lang="ru-RU" sz="700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41" name="Line 210"/>
            <p:cNvSpPr/>
            <p:nvPr/>
          </p:nvSpPr>
          <p:spPr>
            <a:xfrm>
              <a:off x="7065501" y="5862073"/>
              <a:ext cx="296280" cy="0"/>
            </a:xfrm>
            <a:prstGeom prst="line">
              <a:avLst/>
            </a:prstGeom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648" name="Text Box 2"/>
          <p:cNvSpPr txBox="1">
            <a:spLocks noChangeArrowheads="1"/>
          </p:cNvSpPr>
          <p:nvPr/>
        </p:nvSpPr>
        <p:spPr bwMode="auto">
          <a:xfrm>
            <a:off x="-28266" y="10438"/>
            <a:ext cx="10376173" cy="828000"/>
          </a:xfrm>
          <a:prstGeom prst="rect">
            <a:avLst/>
          </a:prstGeom>
          <a:solidFill>
            <a:srgbClr val="204D84"/>
          </a:solidFill>
          <a:ln w="25400" algn="ctr">
            <a:solidFill>
              <a:srgbClr val="204D84"/>
            </a:solidFill>
            <a:miter lim="800000"/>
            <a:headEnd/>
            <a:tailEnd/>
          </a:ln>
        </p:spPr>
        <p:txBody>
          <a:bodyPr lIns="69334" tIns="34666" rIns="69334" bIns="34666" anchor="ctr"/>
          <a:lstStyle>
            <a:defPPr>
              <a:defRPr lang="en-US"/>
            </a:defPPr>
            <a:lvl1pPr algn="ctr" defTabSz="793345">
              <a:defRPr sz="140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396669" defTabSz="793345">
              <a:defRPr sz="1600"/>
            </a:lvl2pPr>
            <a:lvl3pPr marL="793345" defTabSz="793345">
              <a:defRPr sz="1600"/>
            </a:lvl3pPr>
            <a:lvl4pPr marL="1190017" defTabSz="793345">
              <a:defRPr sz="1600"/>
            </a:lvl4pPr>
            <a:lvl5pPr marL="1586696" defTabSz="793345">
              <a:defRPr sz="1600"/>
            </a:lvl5pPr>
            <a:lvl6pPr marL="1983365" defTabSz="793345">
              <a:defRPr sz="1600"/>
            </a:lvl6pPr>
            <a:lvl7pPr marL="2380032" defTabSz="793345">
              <a:defRPr sz="1600"/>
            </a:lvl7pPr>
            <a:lvl8pPr marL="2776683" defTabSz="793345">
              <a:defRPr sz="1600"/>
            </a:lvl8pPr>
            <a:lvl9pPr marL="3173354" defTabSz="793345">
              <a:defRPr sz="1600"/>
            </a:lvl9pPr>
          </a:lstStyle>
          <a:p>
            <a:r>
              <a:rPr lang="ru-RU" dirty="0"/>
              <a:t>ИНФОРМАЦИОННЫЕ МАТЕРИАЛЫ ПО УСИЛЕНИЮ ВЕТРА</a:t>
            </a:r>
          </a:p>
          <a:p>
            <a:r>
              <a:rPr lang="ru-RU" dirty="0"/>
              <a:t>НА ТЕРРИТОРИИ ГАЙСКОГО Г.О. </a:t>
            </a:r>
          </a:p>
          <a:p>
            <a:r>
              <a:rPr lang="ru-RU" dirty="0"/>
              <a:t>(РИСК НАРУШЕНИЯ ЭЛЕКТРОСНАБЖЕНИЯ НА  </a:t>
            </a:r>
            <a:r>
              <a:rPr lang="ru-RU" dirty="0" smtClean="0"/>
              <a:t>10.03.2021</a:t>
            </a:r>
            <a:r>
              <a:rPr lang="ru-RU" dirty="0"/>
              <a:t>)</a:t>
            </a:r>
          </a:p>
        </p:txBody>
      </p:sp>
      <p:sp>
        <p:nvSpPr>
          <p:cNvPr id="649" name="Прямоугольник 648"/>
          <p:cNvSpPr/>
          <p:nvPr/>
        </p:nvSpPr>
        <p:spPr bwMode="auto">
          <a:xfrm>
            <a:off x="108968" y="1386678"/>
            <a:ext cx="1105061" cy="170423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224" tIns="59612" rIns="119224" bIns="59612" anchor="ctr"/>
          <a:lstStyle/>
          <a:p>
            <a:pPr marL="0" marR="0" lvl="0" indent="0" algn="ctr" defTabSz="445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91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5214/44895</a:t>
            </a:r>
          </a:p>
        </p:txBody>
      </p:sp>
      <p:sp>
        <p:nvSpPr>
          <p:cNvPr id="650" name="Прямоугольник 649"/>
          <p:cNvSpPr/>
          <p:nvPr/>
        </p:nvSpPr>
        <p:spPr>
          <a:xfrm>
            <a:off x="395998" y="1187552"/>
            <a:ext cx="814444" cy="20092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59" tIns="51479" rIns="102959" bIns="51479" anchor="ctr"/>
          <a:lstStyle/>
          <a:p>
            <a:pPr marL="0" marR="0" lvl="0" indent="0" algn="ctr" defTabSz="445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821</a:t>
            </a:r>
            <a:r>
              <a:rPr kumimoji="0" lang="en-US" sz="90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</a:t>
            </a:r>
            <a:r>
              <a:rPr kumimoji="0" lang="ru-RU" sz="904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138/95</a:t>
            </a:r>
          </a:p>
        </p:txBody>
      </p:sp>
      <p:sp>
        <p:nvSpPr>
          <p:cNvPr id="651" name="TextBox 23"/>
          <p:cNvSpPr txBox="1"/>
          <p:nvPr/>
        </p:nvSpPr>
        <p:spPr>
          <a:xfrm>
            <a:off x="137893" y="960414"/>
            <a:ext cx="489831" cy="243104"/>
          </a:xfrm>
          <a:prstGeom prst="rect">
            <a:avLst/>
          </a:prstGeom>
          <a:solidFill>
            <a:schemeClr val="accent1">
              <a:lumMod val="75000"/>
            </a:schemeClr>
          </a:solidFill>
          <a:effectLst>
            <a:softEdge rad="63500"/>
          </a:effectLst>
        </p:spPr>
        <p:txBody>
          <a:bodyPr lIns="102959" tIns="51479" rIns="102959" bIns="51479">
            <a:spAutoFit/>
          </a:bodyPr>
          <a:lstStyle>
            <a:defPPr>
              <a:defRPr lang="ru-RU"/>
            </a:defPPr>
            <a:lvl1pPr algn="ctr">
              <a:defRPr sz="1000" b="1"/>
            </a:lvl1pPr>
          </a:lstStyle>
          <a:p>
            <a:pPr marL="0" marR="0" lvl="0" indent="0" algn="ctr" defTabSz="137255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4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</a:p>
        </p:txBody>
      </p:sp>
      <p:sp>
        <p:nvSpPr>
          <p:cNvPr id="652" name="TextBox 23"/>
          <p:cNvSpPr txBox="1"/>
          <p:nvPr/>
        </p:nvSpPr>
        <p:spPr>
          <a:xfrm>
            <a:off x="419092" y="959521"/>
            <a:ext cx="498833" cy="243104"/>
          </a:xfrm>
          <a:prstGeom prst="rect">
            <a:avLst/>
          </a:prstGeom>
          <a:solidFill>
            <a:srgbClr val="FF9900"/>
          </a:solidFill>
          <a:effectLst>
            <a:softEdge rad="63500"/>
          </a:effectLst>
        </p:spPr>
        <p:txBody>
          <a:bodyPr lIns="102959" tIns="51479" rIns="102959" bIns="51479">
            <a:spAutoFit/>
          </a:bodyPr>
          <a:lstStyle>
            <a:defPPr>
              <a:defRPr lang="ru-RU"/>
            </a:defPPr>
            <a:lvl1pPr algn="ctr">
              <a:defRPr sz="1000" b="1"/>
            </a:lvl1pPr>
          </a:lstStyle>
          <a:p>
            <a:pPr marL="0" marR="0" lvl="0" indent="0" algn="ctr" defTabSz="137255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4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18</a:t>
            </a:r>
            <a:endParaRPr kumimoji="0" lang="ru-RU" sz="904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53" name="Скругленный прямоугольник 652"/>
          <p:cNvSpPr/>
          <p:nvPr/>
        </p:nvSpPr>
        <p:spPr bwMode="auto">
          <a:xfrm>
            <a:off x="114190" y="1185988"/>
            <a:ext cx="364112" cy="17976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1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35%</a:t>
            </a:r>
          </a:p>
        </p:txBody>
      </p:sp>
      <p:sp>
        <p:nvSpPr>
          <p:cNvPr id="1210" name="Прямоугольник 1209"/>
          <p:cNvSpPr/>
          <p:nvPr/>
        </p:nvSpPr>
        <p:spPr>
          <a:xfrm>
            <a:off x="7052837" y="852634"/>
            <a:ext cx="3298141" cy="31393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55" tIns="51478" rIns="102955" bIns="51478" anchor="ctr"/>
          <a:lstStyle/>
          <a:p>
            <a:pPr marL="0" marR="0" lvl="0" indent="0" algn="ctr" defTabSz="10295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6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Трехмерная модель участка</a:t>
            </a:r>
          </a:p>
        </p:txBody>
      </p:sp>
      <p:sp>
        <p:nvSpPr>
          <p:cNvPr id="654" name="TextBox 653"/>
          <p:cNvSpPr txBox="1">
            <a:spLocks noChangeArrowheads="1"/>
          </p:cNvSpPr>
          <p:nvPr/>
        </p:nvSpPr>
        <p:spPr bwMode="auto">
          <a:xfrm>
            <a:off x="1" y="7720912"/>
            <a:ext cx="2375064" cy="459377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89174" tIns="44587" rIns="89174" bIns="4458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17:00 09.03.2021 </a:t>
            </a:r>
            <a:r>
              <a:rPr kumimoji="0" lang="ru-RU" altLang="ru-RU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исп. ЦУКС ГУ МЧС по Оренбургской области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АРМ № 9 </a:t>
            </a:r>
            <a:r>
              <a:rPr kumimoji="0" lang="ru-RU" altLang="ru-RU" sz="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Зыряева</a:t>
            </a:r>
            <a:r>
              <a:rPr kumimoji="0" lang="ru-RU" alt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Ю.С.</a:t>
            </a:r>
            <a:endParaRPr kumimoji="0" lang="ru-RU" altLang="ru-RU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тел</a:t>
            </a:r>
            <a:r>
              <a:rPr kumimoji="0" lang="ru-RU" altLang="ru-RU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ВЦСС: 3651-2419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использовались: АИУС РСЧС, </a:t>
            </a:r>
            <a:r>
              <a:rPr kumimoji="0" lang="en-US" altLang="ru-RU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Google Earth</a:t>
            </a:r>
          </a:p>
        </p:txBody>
      </p:sp>
    </p:spTree>
    <p:extLst>
      <p:ext uri="{BB962C8B-B14F-4D97-AF65-F5344CB8AC3E}">
        <p14:creationId xmlns:p14="http://schemas.microsoft.com/office/powerpoint/2010/main" val="19321540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24" t="27643" r="4405" b="10477"/>
          <a:stretch>
            <a:fillRect/>
          </a:stretch>
        </p:blipFill>
        <p:spPr bwMode="auto">
          <a:xfrm>
            <a:off x="-10763" y="763398"/>
            <a:ext cx="10343801" cy="7445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316"/>
          <p:cNvGrpSpPr>
            <a:grpSpLocks/>
          </p:cNvGrpSpPr>
          <p:nvPr/>
        </p:nvGrpSpPr>
        <p:grpSpPr bwMode="auto">
          <a:xfrm>
            <a:off x="4255203" y="3950203"/>
            <a:ext cx="238593" cy="238593"/>
            <a:chOff x="4727" y="2506"/>
            <a:chExt cx="706" cy="1172"/>
          </a:xfrm>
        </p:grpSpPr>
        <p:sp>
          <p:nvSpPr>
            <p:cNvPr id="1217" name="Freeform 317"/>
            <p:cNvSpPr>
              <a:spLocks/>
            </p:cNvSpPr>
            <p:nvPr/>
          </p:nvSpPr>
          <p:spPr bwMode="auto">
            <a:xfrm>
              <a:off x="4727" y="3555"/>
              <a:ext cx="48" cy="123"/>
            </a:xfrm>
            <a:custGeom>
              <a:avLst/>
              <a:gdLst>
                <a:gd name="T0" fmla="*/ 0 w 139"/>
                <a:gd name="T1" fmla="*/ 107 h 135"/>
                <a:gd name="T2" fmla="*/ 0 w 139"/>
                <a:gd name="T3" fmla="*/ 73 h 135"/>
                <a:gd name="T4" fmla="*/ 5 w 139"/>
                <a:gd name="T5" fmla="*/ 73 h 135"/>
                <a:gd name="T6" fmla="*/ 5 w 139"/>
                <a:gd name="T7" fmla="*/ 37 h 135"/>
                <a:gd name="T8" fmla="*/ 10 w 139"/>
                <a:gd name="T9" fmla="*/ 37 h 135"/>
                <a:gd name="T10" fmla="*/ 10 w 139"/>
                <a:gd name="T11" fmla="*/ 0 h 135"/>
                <a:gd name="T12" fmla="*/ 15 w 139"/>
                <a:gd name="T13" fmla="*/ 0 h 135"/>
                <a:gd name="T14" fmla="*/ 15 w 139"/>
                <a:gd name="T15" fmla="*/ 107 h 135"/>
                <a:gd name="T16" fmla="*/ 0 w 139"/>
                <a:gd name="T17" fmla="*/ 107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18" name="Freeform 318"/>
            <p:cNvSpPr>
              <a:spLocks/>
            </p:cNvSpPr>
            <p:nvPr/>
          </p:nvSpPr>
          <p:spPr bwMode="auto">
            <a:xfrm>
              <a:off x="4775" y="2568"/>
              <a:ext cx="648" cy="1110"/>
            </a:xfrm>
            <a:custGeom>
              <a:avLst/>
              <a:gdLst>
                <a:gd name="T0" fmla="*/ 0 w 1946"/>
                <a:gd name="T1" fmla="*/ 971 h 1278"/>
                <a:gd name="T2" fmla="*/ 0 w 1946"/>
                <a:gd name="T3" fmla="*/ 78 h 1278"/>
                <a:gd name="T4" fmla="*/ 84 w 1946"/>
                <a:gd name="T5" fmla="*/ 78 h 1278"/>
                <a:gd name="T6" fmla="*/ 84 w 1946"/>
                <a:gd name="T7" fmla="*/ 71 h 1278"/>
                <a:gd name="T8" fmla="*/ 84 w 1946"/>
                <a:gd name="T9" fmla="*/ 62 h 1278"/>
                <a:gd name="T10" fmla="*/ 85 w 1946"/>
                <a:gd name="T11" fmla="*/ 55 h 1278"/>
                <a:gd name="T12" fmla="*/ 85 w 1946"/>
                <a:gd name="T13" fmla="*/ 48 h 1278"/>
                <a:gd name="T14" fmla="*/ 86 w 1946"/>
                <a:gd name="T15" fmla="*/ 42 h 1278"/>
                <a:gd name="T16" fmla="*/ 88 w 1946"/>
                <a:gd name="T17" fmla="*/ 35 h 1278"/>
                <a:gd name="T18" fmla="*/ 89 w 1946"/>
                <a:gd name="T19" fmla="*/ 29 h 1278"/>
                <a:gd name="T20" fmla="*/ 91 w 1946"/>
                <a:gd name="T21" fmla="*/ 23 h 1278"/>
                <a:gd name="T22" fmla="*/ 92 w 1946"/>
                <a:gd name="T23" fmla="*/ 18 h 1278"/>
                <a:gd name="T24" fmla="*/ 94 w 1946"/>
                <a:gd name="T25" fmla="*/ 14 h 1278"/>
                <a:gd name="T26" fmla="*/ 96 w 1946"/>
                <a:gd name="T27" fmla="*/ 10 h 1278"/>
                <a:gd name="T28" fmla="*/ 98 w 1946"/>
                <a:gd name="T29" fmla="*/ 6 h 1278"/>
                <a:gd name="T30" fmla="*/ 101 w 1946"/>
                <a:gd name="T31" fmla="*/ 3 h 1278"/>
                <a:gd name="T32" fmla="*/ 103 w 1946"/>
                <a:gd name="T33" fmla="*/ 3 h 1278"/>
                <a:gd name="T34" fmla="*/ 105 w 1946"/>
                <a:gd name="T35" fmla="*/ 0 h 1278"/>
                <a:gd name="T36" fmla="*/ 108 w 1946"/>
                <a:gd name="T37" fmla="*/ 0 h 1278"/>
                <a:gd name="T38" fmla="*/ 110 w 1946"/>
                <a:gd name="T39" fmla="*/ 0 h 1278"/>
                <a:gd name="T40" fmla="*/ 113 w 1946"/>
                <a:gd name="T41" fmla="*/ 3 h 1278"/>
                <a:gd name="T42" fmla="*/ 115 w 1946"/>
                <a:gd name="T43" fmla="*/ 3 h 1278"/>
                <a:gd name="T44" fmla="*/ 118 w 1946"/>
                <a:gd name="T45" fmla="*/ 6 h 1278"/>
                <a:gd name="T46" fmla="*/ 120 w 1946"/>
                <a:gd name="T47" fmla="*/ 10 h 1278"/>
                <a:gd name="T48" fmla="*/ 122 w 1946"/>
                <a:gd name="T49" fmla="*/ 14 h 1278"/>
                <a:gd name="T50" fmla="*/ 124 w 1946"/>
                <a:gd name="T51" fmla="*/ 18 h 1278"/>
                <a:gd name="T52" fmla="*/ 125 w 1946"/>
                <a:gd name="T53" fmla="*/ 23 h 1278"/>
                <a:gd name="T54" fmla="*/ 127 w 1946"/>
                <a:gd name="T55" fmla="*/ 29 h 1278"/>
                <a:gd name="T56" fmla="*/ 128 w 1946"/>
                <a:gd name="T57" fmla="*/ 35 h 1278"/>
                <a:gd name="T58" fmla="*/ 130 w 1946"/>
                <a:gd name="T59" fmla="*/ 42 h 1278"/>
                <a:gd name="T60" fmla="*/ 130 w 1946"/>
                <a:gd name="T61" fmla="*/ 48 h 1278"/>
                <a:gd name="T62" fmla="*/ 131 w 1946"/>
                <a:gd name="T63" fmla="*/ 55 h 1278"/>
                <a:gd name="T64" fmla="*/ 132 w 1946"/>
                <a:gd name="T65" fmla="*/ 62 h 1278"/>
                <a:gd name="T66" fmla="*/ 132 w 1946"/>
                <a:gd name="T67" fmla="*/ 71 h 1278"/>
                <a:gd name="T68" fmla="*/ 132 w 1946"/>
                <a:gd name="T69" fmla="*/ 78 h 1278"/>
                <a:gd name="T70" fmla="*/ 216 w 1946"/>
                <a:gd name="T71" fmla="*/ 78 h 1278"/>
                <a:gd name="T72" fmla="*/ 216 w 1946"/>
                <a:gd name="T73" fmla="*/ 970 h 1278"/>
                <a:gd name="T74" fmla="*/ 0 w 1946"/>
                <a:gd name="T75" fmla="*/ 971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19" name="Rectangle 319"/>
            <p:cNvSpPr>
              <a:spLocks noChangeArrowheads="1"/>
            </p:cNvSpPr>
            <p:nvPr/>
          </p:nvSpPr>
          <p:spPr bwMode="auto">
            <a:xfrm>
              <a:off x="5189" y="3088"/>
              <a:ext cx="42" cy="3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20" name="Rectangle 320"/>
            <p:cNvSpPr>
              <a:spLocks noChangeArrowheads="1"/>
            </p:cNvSpPr>
            <p:nvPr/>
          </p:nvSpPr>
          <p:spPr bwMode="auto">
            <a:xfrm>
              <a:off x="5168" y="3132"/>
              <a:ext cx="42" cy="4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21" name="Rectangle 321"/>
            <p:cNvSpPr>
              <a:spLocks noChangeArrowheads="1"/>
            </p:cNvSpPr>
            <p:nvPr/>
          </p:nvSpPr>
          <p:spPr bwMode="auto">
            <a:xfrm>
              <a:off x="5306" y="3035"/>
              <a:ext cx="42" cy="3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22" name="Rectangle 322"/>
            <p:cNvSpPr>
              <a:spLocks noChangeArrowheads="1"/>
            </p:cNvSpPr>
            <p:nvPr/>
          </p:nvSpPr>
          <p:spPr bwMode="auto">
            <a:xfrm>
              <a:off x="5284" y="3088"/>
              <a:ext cx="42" cy="3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23" name="Rectangle 323"/>
            <p:cNvSpPr>
              <a:spLocks noChangeArrowheads="1"/>
            </p:cNvSpPr>
            <p:nvPr/>
          </p:nvSpPr>
          <p:spPr bwMode="auto">
            <a:xfrm>
              <a:off x="5284" y="2991"/>
              <a:ext cx="42" cy="3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24" name="Rectangle 324"/>
            <p:cNvSpPr>
              <a:spLocks noChangeArrowheads="1"/>
            </p:cNvSpPr>
            <p:nvPr/>
          </p:nvSpPr>
          <p:spPr bwMode="auto">
            <a:xfrm>
              <a:off x="4775" y="3079"/>
              <a:ext cx="37" cy="3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25" name="Rectangle 325"/>
            <p:cNvSpPr>
              <a:spLocks noChangeArrowheads="1"/>
            </p:cNvSpPr>
            <p:nvPr/>
          </p:nvSpPr>
          <p:spPr bwMode="auto">
            <a:xfrm>
              <a:off x="4775" y="3026"/>
              <a:ext cx="16" cy="4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26" name="Rectangle 326"/>
            <p:cNvSpPr>
              <a:spLocks noChangeArrowheads="1"/>
            </p:cNvSpPr>
            <p:nvPr/>
          </p:nvSpPr>
          <p:spPr bwMode="auto">
            <a:xfrm>
              <a:off x="4775" y="3123"/>
              <a:ext cx="16" cy="4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27" name="Rectangle 327"/>
            <p:cNvSpPr>
              <a:spLocks noChangeArrowheads="1"/>
            </p:cNvSpPr>
            <p:nvPr/>
          </p:nvSpPr>
          <p:spPr bwMode="auto">
            <a:xfrm>
              <a:off x="4945" y="3079"/>
              <a:ext cx="42" cy="3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28" name="Rectangle 328"/>
            <p:cNvSpPr>
              <a:spLocks noChangeArrowheads="1"/>
            </p:cNvSpPr>
            <p:nvPr/>
          </p:nvSpPr>
          <p:spPr bwMode="auto">
            <a:xfrm>
              <a:off x="4923" y="3123"/>
              <a:ext cx="42" cy="4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29" name="Rectangle 329"/>
            <p:cNvSpPr>
              <a:spLocks noChangeArrowheads="1"/>
            </p:cNvSpPr>
            <p:nvPr/>
          </p:nvSpPr>
          <p:spPr bwMode="auto">
            <a:xfrm>
              <a:off x="4775" y="3449"/>
              <a:ext cx="37" cy="4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30" name="Rectangle 330"/>
            <p:cNvSpPr>
              <a:spLocks noChangeArrowheads="1"/>
            </p:cNvSpPr>
            <p:nvPr/>
          </p:nvSpPr>
          <p:spPr bwMode="auto">
            <a:xfrm>
              <a:off x="4775" y="3405"/>
              <a:ext cx="16" cy="3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31" name="Rectangle 331"/>
            <p:cNvSpPr>
              <a:spLocks noChangeArrowheads="1"/>
            </p:cNvSpPr>
            <p:nvPr/>
          </p:nvSpPr>
          <p:spPr bwMode="auto">
            <a:xfrm>
              <a:off x="4775" y="3502"/>
              <a:ext cx="16" cy="4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32" name="Rectangle 332"/>
            <p:cNvSpPr>
              <a:spLocks noChangeArrowheads="1"/>
            </p:cNvSpPr>
            <p:nvPr/>
          </p:nvSpPr>
          <p:spPr bwMode="auto">
            <a:xfrm>
              <a:off x="4945" y="3449"/>
              <a:ext cx="42" cy="4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33" name="Rectangle 333"/>
            <p:cNvSpPr>
              <a:spLocks noChangeArrowheads="1"/>
            </p:cNvSpPr>
            <p:nvPr/>
          </p:nvSpPr>
          <p:spPr bwMode="auto">
            <a:xfrm>
              <a:off x="4923" y="3502"/>
              <a:ext cx="42" cy="4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34" name="Freeform 334"/>
            <p:cNvSpPr>
              <a:spLocks/>
            </p:cNvSpPr>
            <p:nvPr/>
          </p:nvSpPr>
          <p:spPr bwMode="auto">
            <a:xfrm>
              <a:off x="5024" y="3079"/>
              <a:ext cx="143" cy="88"/>
            </a:xfrm>
            <a:custGeom>
              <a:avLst/>
              <a:gdLst>
                <a:gd name="T0" fmla="*/ 48 w 440"/>
                <a:gd name="T1" fmla="*/ 78 h 102"/>
                <a:gd name="T2" fmla="*/ 48 w 440"/>
                <a:gd name="T3" fmla="*/ 70 h 102"/>
                <a:gd name="T4" fmla="*/ 48 w 440"/>
                <a:gd name="T5" fmla="*/ 63 h 102"/>
                <a:gd name="T6" fmla="*/ 47 w 440"/>
                <a:gd name="T7" fmla="*/ 55 h 102"/>
                <a:gd name="T8" fmla="*/ 46 w 440"/>
                <a:gd name="T9" fmla="*/ 49 h 102"/>
                <a:gd name="T10" fmla="*/ 45 w 440"/>
                <a:gd name="T11" fmla="*/ 42 h 102"/>
                <a:gd name="T12" fmla="*/ 44 w 440"/>
                <a:gd name="T13" fmla="*/ 35 h 102"/>
                <a:gd name="T14" fmla="*/ 43 w 440"/>
                <a:gd name="T15" fmla="*/ 29 h 102"/>
                <a:gd name="T16" fmla="*/ 41 w 440"/>
                <a:gd name="T17" fmla="*/ 23 h 102"/>
                <a:gd name="T18" fmla="*/ 39 w 440"/>
                <a:gd name="T19" fmla="*/ 18 h 102"/>
                <a:gd name="T20" fmla="*/ 38 w 440"/>
                <a:gd name="T21" fmla="*/ 14 h 102"/>
                <a:gd name="T22" fmla="*/ 36 w 440"/>
                <a:gd name="T23" fmla="*/ 10 h 102"/>
                <a:gd name="T24" fmla="*/ 34 w 440"/>
                <a:gd name="T25" fmla="*/ 6 h 102"/>
                <a:gd name="T26" fmla="*/ 32 w 440"/>
                <a:gd name="T27" fmla="*/ 3 h 102"/>
                <a:gd name="T28" fmla="*/ 29 w 440"/>
                <a:gd name="T29" fmla="*/ 3 h 102"/>
                <a:gd name="T30" fmla="*/ 27 w 440"/>
                <a:gd name="T31" fmla="*/ 0 h 102"/>
                <a:gd name="T32" fmla="*/ 24 w 440"/>
                <a:gd name="T33" fmla="*/ 0 h 102"/>
                <a:gd name="T34" fmla="*/ 22 w 440"/>
                <a:gd name="T35" fmla="*/ 0 h 102"/>
                <a:gd name="T36" fmla="*/ 19 w 440"/>
                <a:gd name="T37" fmla="*/ 3 h 102"/>
                <a:gd name="T38" fmla="*/ 17 w 440"/>
                <a:gd name="T39" fmla="*/ 3 h 102"/>
                <a:gd name="T40" fmla="*/ 15 w 440"/>
                <a:gd name="T41" fmla="*/ 6 h 102"/>
                <a:gd name="T42" fmla="*/ 13 w 440"/>
                <a:gd name="T43" fmla="*/ 10 h 102"/>
                <a:gd name="T44" fmla="*/ 11 w 440"/>
                <a:gd name="T45" fmla="*/ 14 h 102"/>
                <a:gd name="T46" fmla="*/ 9 w 440"/>
                <a:gd name="T47" fmla="*/ 18 h 102"/>
                <a:gd name="T48" fmla="*/ 7 w 440"/>
                <a:gd name="T49" fmla="*/ 23 h 102"/>
                <a:gd name="T50" fmla="*/ 6 w 440"/>
                <a:gd name="T51" fmla="*/ 29 h 102"/>
                <a:gd name="T52" fmla="*/ 4 w 440"/>
                <a:gd name="T53" fmla="*/ 35 h 102"/>
                <a:gd name="T54" fmla="*/ 3 w 440"/>
                <a:gd name="T55" fmla="*/ 42 h 102"/>
                <a:gd name="T56" fmla="*/ 2 w 440"/>
                <a:gd name="T57" fmla="*/ 49 h 102"/>
                <a:gd name="T58" fmla="*/ 1 w 440"/>
                <a:gd name="T59" fmla="*/ 55 h 102"/>
                <a:gd name="T60" fmla="*/ 0 w 440"/>
                <a:gd name="T61" fmla="*/ 63 h 102"/>
                <a:gd name="T62" fmla="*/ 0 w 440"/>
                <a:gd name="T63" fmla="*/ 70 h 102"/>
                <a:gd name="T64" fmla="*/ 0 w 440"/>
                <a:gd name="T65" fmla="*/ 78 h 102"/>
                <a:gd name="T66" fmla="*/ 48 w 440"/>
                <a:gd name="T67" fmla="*/ 78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35" name="Freeform 335"/>
            <p:cNvSpPr>
              <a:spLocks/>
            </p:cNvSpPr>
            <p:nvPr/>
          </p:nvSpPr>
          <p:spPr bwMode="auto">
            <a:xfrm>
              <a:off x="4791" y="2506"/>
              <a:ext cx="616" cy="150"/>
            </a:xfrm>
            <a:custGeom>
              <a:avLst/>
              <a:gdLst>
                <a:gd name="T0" fmla="*/ 100 w 1847"/>
                <a:gd name="T1" fmla="*/ 50 h 168"/>
                <a:gd name="T2" fmla="*/ 95 w 1847"/>
                <a:gd name="T3" fmla="*/ 53 h 168"/>
                <a:gd name="T4" fmla="*/ 91 w 1847"/>
                <a:gd name="T5" fmla="*/ 60 h 168"/>
                <a:gd name="T6" fmla="*/ 87 w 1847"/>
                <a:gd name="T7" fmla="*/ 68 h 168"/>
                <a:gd name="T8" fmla="*/ 84 w 1847"/>
                <a:gd name="T9" fmla="*/ 79 h 168"/>
                <a:gd name="T10" fmla="*/ 81 w 1847"/>
                <a:gd name="T11" fmla="*/ 92 h 168"/>
                <a:gd name="T12" fmla="*/ 79 w 1847"/>
                <a:gd name="T13" fmla="*/ 105 h 168"/>
                <a:gd name="T14" fmla="*/ 78 w 1847"/>
                <a:gd name="T15" fmla="*/ 121 h 168"/>
                <a:gd name="T16" fmla="*/ 0 w 1847"/>
                <a:gd name="T17" fmla="*/ 129 h 168"/>
                <a:gd name="T18" fmla="*/ 1 w 1847"/>
                <a:gd name="T19" fmla="*/ 88 h 168"/>
                <a:gd name="T20" fmla="*/ 6 w 1847"/>
                <a:gd name="T21" fmla="*/ 88 h 168"/>
                <a:gd name="T22" fmla="*/ 16 w 1847"/>
                <a:gd name="T23" fmla="*/ 88 h 168"/>
                <a:gd name="T24" fmla="*/ 28 w 1847"/>
                <a:gd name="T25" fmla="*/ 88 h 168"/>
                <a:gd name="T26" fmla="*/ 41 w 1847"/>
                <a:gd name="T27" fmla="*/ 88 h 168"/>
                <a:gd name="T28" fmla="*/ 54 w 1847"/>
                <a:gd name="T29" fmla="*/ 88 h 168"/>
                <a:gd name="T30" fmla="*/ 65 w 1847"/>
                <a:gd name="T31" fmla="*/ 88 h 168"/>
                <a:gd name="T32" fmla="*/ 71 w 1847"/>
                <a:gd name="T33" fmla="*/ 88 h 168"/>
                <a:gd name="T34" fmla="*/ 74 w 1847"/>
                <a:gd name="T35" fmla="*/ 80 h 168"/>
                <a:gd name="T36" fmla="*/ 76 w 1847"/>
                <a:gd name="T37" fmla="*/ 64 h 168"/>
                <a:gd name="T38" fmla="*/ 79 w 1847"/>
                <a:gd name="T39" fmla="*/ 47 h 168"/>
                <a:gd name="T40" fmla="*/ 83 w 1847"/>
                <a:gd name="T41" fmla="*/ 33 h 168"/>
                <a:gd name="T42" fmla="*/ 86 w 1847"/>
                <a:gd name="T43" fmla="*/ 21 h 168"/>
                <a:gd name="T44" fmla="*/ 91 w 1847"/>
                <a:gd name="T45" fmla="*/ 10 h 168"/>
                <a:gd name="T46" fmla="*/ 95 w 1847"/>
                <a:gd name="T47" fmla="*/ 4 h 168"/>
                <a:gd name="T48" fmla="*/ 100 w 1847"/>
                <a:gd name="T49" fmla="*/ 1 h 168"/>
                <a:gd name="T50" fmla="*/ 105 w 1847"/>
                <a:gd name="T51" fmla="*/ 1 h 168"/>
                <a:gd name="T52" fmla="*/ 110 w 1847"/>
                <a:gd name="T53" fmla="*/ 4 h 168"/>
                <a:gd name="T54" fmla="*/ 114 w 1847"/>
                <a:gd name="T55" fmla="*/ 10 h 168"/>
                <a:gd name="T56" fmla="*/ 119 w 1847"/>
                <a:gd name="T57" fmla="*/ 21 h 168"/>
                <a:gd name="T58" fmla="*/ 123 w 1847"/>
                <a:gd name="T59" fmla="*/ 33 h 168"/>
                <a:gd name="T60" fmla="*/ 126 w 1847"/>
                <a:gd name="T61" fmla="*/ 47 h 168"/>
                <a:gd name="T62" fmla="*/ 129 w 1847"/>
                <a:gd name="T63" fmla="*/ 64 h 168"/>
                <a:gd name="T64" fmla="*/ 131 w 1847"/>
                <a:gd name="T65" fmla="*/ 80 h 168"/>
                <a:gd name="T66" fmla="*/ 134 w 1847"/>
                <a:gd name="T67" fmla="*/ 88 h 168"/>
                <a:gd name="T68" fmla="*/ 140 w 1847"/>
                <a:gd name="T69" fmla="*/ 88 h 168"/>
                <a:gd name="T70" fmla="*/ 151 w 1847"/>
                <a:gd name="T71" fmla="*/ 88 h 168"/>
                <a:gd name="T72" fmla="*/ 163 w 1847"/>
                <a:gd name="T73" fmla="*/ 88 h 168"/>
                <a:gd name="T74" fmla="*/ 176 w 1847"/>
                <a:gd name="T75" fmla="*/ 88 h 168"/>
                <a:gd name="T76" fmla="*/ 189 w 1847"/>
                <a:gd name="T77" fmla="*/ 88 h 168"/>
                <a:gd name="T78" fmla="*/ 198 w 1847"/>
                <a:gd name="T79" fmla="*/ 88 h 168"/>
                <a:gd name="T80" fmla="*/ 204 w 1847"/>
                <a:gd name="T81" fmla="*/ 88 h 168"/>
                <a:gd name="T82" fmla="*/ 205 w 1847"/>
                <a:gd name="T83" fmla="*/ 129 h 168"/>
                <a:gd name="T84" fmla="*/ 127 w 1847"/>
                <a:gd name="T85" fmla="*/ 121 h 168"/>
                <a:gd name="T86" fmla="*/ 126 w 1847"/>
                <a:gd name="T87" fmla="*/ 105 h 168"/>
                <a:gd name="T88" fmla="*/ 124 w 1847"/>
                <a:gd name="T89" fmla="*/ 92 h 168"/>
                <a:gd name="T90" fmla="*/ 121 w 1847"/>
                <a:gd name="T91" fmla="*/ 79 h 168"/>
                <a:gd name="T92" fmla="*/ 118 w 1847"/>
                <a:gd name="T93" fmla="*/ 68 h 168"/>
                <a:gd name="T94" fmla="*/ 114 w 1847"/>
                <a:gd name="T95" fmla="*/ 60 h 168"/>
                <a:gd name="T96" fmla="*/ 110 w 1847"/>
                <a:gd name="T97" fmla="*/ 53 h 168"/>
                <a:gd name="T98" fmla="*/ 105 w 1847"/>
                <a:gd name="T99" fmla="*/ 5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36" name="Rectangle 336"/>
            <p:cNvSpPr>
              <a:spLocks noChangeArrowheads="1"/>
            </p:cNvSpPr>
            <p:nvPr/>
          </p:nvSpPr>
          <p:spPr bwMode="auto">
            <a:xfrm>
              <a:off x="5406" y="2594"/>
              <a:ext cx="27" cy="123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37" name="Rectangle 337"/>
            <p:cNvSpPr>
              <a:spLocks noChangeArrowheads="1"/>
            </p:cNvSpPr>
            <p:nvPr/>
          </p:nvSpPr>
          <p:spPr bwMode="auto">
            <a:xfrm>
              <a:off x="4759" y="2594"/>
              <a:ext cx="32" cy="123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38" name="Rectangle 338"/>
            <p:cNvSpPr>
              <a:spLocks noChangeArrowheads="1"/>
            </p:cNvSpPr>
            <p:nvPr/>
          </p:nvSpPr>
          <p:spPr bwMode="auto">
            <a:xfrm>
              <a:off x="5024" y="3167"/>
              <a:ext cx="143" cy="326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39" name="Rectangle 339"/>
            <p:cNvSpPr>
              <a:spLocks noChangeArrowheads="1"/>
            </p:cNvSpPr>
            <p:nvPr/>
          </p:nvSpPr>
          <p:spPr bwMode="auto">
            <a:xfrm>
              <a:off x="5024" y="3493"/>
              <a:ext cx="143" cy="1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40" name="Rectangle 340"/>
            <p:cNvSpPr>
              <a:spLocks noChangeArrowheads="1"/>
            </p:cNvSpPr>
            <p:nvPr/>
          </p:nvSpPr>
          <p:spPr bwMode="auto">
            <a:xfrm>
              <a:off x="5024" y="3555"/>
              <a:ext cx="143" cy="1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41" name="Rectangle 341"/>
            <p:cNvSpPr>
              <a:spLocks noChangeArrowheads="1"/>
            </p:cNvSpPr>
            <p:nvPr/>
          </p:nvSpPr>
          <p:spPr bwMode="auto">
            <a:xfrm>
              <a:off x="5024" y="3616"/>
              <a:ext cx="143" cy="1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42" name="Rectangle 342"/>
            <p:cNvSpPr>
              <a:spLocks noChangeArrowheads="1"/>
            </p:cNvSpPr>
            <p:nvPr/>
          </p:nvSpPr>
          <p:spPr bwMode="auto">
            <a:xfrm>
              <a:off x="5099" y="3185"/>
              <a:ext cx="64" cy="308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43" name="Rectangle 343"/>
            <p:cNvSpPr>
              <a:spLocks noChangeArrowheads="1"/>
            </p:cNvSpPr>
            <p:nvPr/>
          </p:nvSpPr>
          <p:spPr bwMode="auto">
            <a:xfrm>
              <a:off x="5099" y="3185"/>
              <a:ext cx="64" cy="308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44" name="Rectangle 344"/>
            <p:cNvSpPr>
              <a:spLocks noChangeArrowheads="1"/>
            </p:cNvSpPr>
            <p:nvPr/>
          </p:nvSpPr>
          <p:spPr bwMode="auto">
            <a:xfrm>
              <a:off x="5030" y="3185"/>
              <a:ext cx="64" cy="308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45" name="Rectangle 345"/>
            <p:cNvSpPr>
              <a:spLocks noChangeArrowheads="1"/>
            </p:cNvSpPr>
            <p:nvPr/>
          </p:nvSpPr>
          <p:spPr bwMode="auto">
            <a:xfrm>
              <a:off x="5099" y="3370"/>
              <a:ext cx="64" cy="1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46" name="Rectangle 346"/>
            <p:cNvSpPr>
              <a:spLocks noChangeArrowheads="1"/>
            </p:cNvSpPr>
            <p:nvPr/>
          </p:nvSpPr>
          <p:spPr bwMode="auto">
            <a:xfrm>
              <a:off x="5168" y="3422"/>
              <a:ext cx="32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47" name="Rectangle 347"/>
            <p:cNvSpPr>
              <a:spLocks noChangeArrowheads="1"/>
            </p:cNvSpPr>
            <p:nvPr/>
          </p:nvSpPr>
          <p:spPr bwMode="auto">
            <a:xfrm>
              <a:off x="4992" y="3422"/>
              <a:ext cx="32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48" name="Rectangle 348"/>
            <p:cNvSpPr>
              <a:spLocks noChangeArrowheads="1"/>
            </p:cNvSpPr>
            <p:nvPr/>
          </p:nvSpPr>
          <p:spPr bwMode="auto">
            <a:xfrm>
              <a:off x="5024" y="3511"/>
              <a:ext cx="143" cy="44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49" name="Rectangle 349"/>
            <p:cNvSpPr>
              <a:spLocks noChangeArrowheads="1"/>
            </p:cNvSpPr>
            <p:nvPr/>
          </p:nvSpPr>
          <p:spPr bwMode="auto">
            <a:xfrm>
              <a:off x="5024" y="3572"/>
              <a:ext cx="143" cy="44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50" name="Rectangle 350"/>
            <p:cNvSpPr>
              <a:spLocks noChangeArrowheads="1"/>
            </p:cNvSpPr>
            <p:nvPr/>
          </p:nvSpPr>
          <p:spPr bwMode="auto">
            <a:xfrm>
              <a:off x="5024" y="3634"/>
              <a:ext cx="143" cy="44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51" name="Rectangle 351"/>
            <p:cNvSpPr>
              <a:spLocks noChangeArrowheads="1"/>
            </p:cNvSpPr>
            <p:nvPr/>
          </p:nvSpPr>
          <p:spPr bwMode="auto">
            <a:xfrm>
              <a:off x="5099" y="3370"/>
              <a:ext cx="64" cy="1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52" name="Rectangle 352"/>
            <p:cNvSpPr>
              <a:spLocks noChangeArrowheads="1"/>
            </p:cNvSpPr>
            <p:nvPr/>
          </p:nvSpPr>
          <p:spPr bwMode="auto">
            <a:xfrm>
              <a:off x="5030" y="3370"/>
              <a:ext cx="64" cy="1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53" name="Rectangle 353"/>
            <p:cNvSpPr>
              <a:spLocks noChangeArrowheads="1"/>
            </p:cNvSpPr>
            <p:nvPr/>
          </p:nvSpPr>
          <p:spPr bwMode="auto">
            <a:xfrm>
              <a:off x="5099" y="3308"/>
              <a:ext cx="16" cy="53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54" name="Rectangle 354"/>
            <p:cNvSpPr>
              <a:spLocks noChangeArrowheads="1"/>
            </p:cNvSpPr>
            <p:nvPr/>
          </p:nvSpPr>
          <p:spPr bwMode="auto">
            <a:xfrm>
              <a:off x="5083" y="3308"/>
              <a:ext cx="11" cy="53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55" name="Rectangle 355"/>
            <p:cNvSpPr>
              <a:spLocks noChangeArrowheads="1"/>
            </p:cNvSpPr>
            <p:nvPr/>
          </p:nvSpPr>
          <p:spPr bwMode="auto">
            <a:xfrm>
              <a:off x="5099" y="3396"/>
              <a:ext cx="64" cy="1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56" name="Rectangle 356"/>
            <p:cNvSpPr>
              <a:spLocks noChangeArrowheads="1"/>
            </p:cNvSpPr>
            <p:nvPr/>
          </p:nvSpPr>
          <p:spPr bwMode="auto">
            <a:xfrm>
              <a:off x="5030" y="3396"/>
              <a:ext cx="64" cy="1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57" name="Rectangle 357"/>
            <p:cNvSpPr>
              <a:spLocks noChangeArrowheads="1"/>
            </p:cNvSpPr>
            <p:nvPr/>
          </p:nvSpPr>
          <p:spPr bwMode="auto">
            <a:xfrm>
              <a:off x="5168" y="3555"/>
              <a:ext cx="32" cy="26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58" name="Rectangle 358"/>
            <p:cNvSpPr>
              <a:spLocks noChangeArrowheads="1"/>
            </p:cNvSpPr>
            <p:nvPr/>
          </p:nvSpPr>
          <p:spPr bwMode="auto">
            <a:xfrm>
              <a:off x="4992" y="3555"/>
              <a:ext cx="32" cy="26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59" name="Rectangle 359"/>
            <p:cNvSpPr>
              <a:spLocks noChangeArrowheads="1"/>
            </p:cNvSpPr>
            <p:nvPr/>
          </p:nvSpPr>
          <p:spPr bwMode="auto">
            <a:xfrm>
              <a:off x="5332" y="2744"/>
              <a:ext cx="53" cy="273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60" name="Rectangle 360"/>
            <p:cNvSpPr>
              <a:spLocks noChangeArrowheads="1"/>
            </p:cNvSpPr>
            <p:nvPr/>
          </p:nvSpPr>
          <p:spPr bwMode="auto">
            <a:xfrm>
              <a:off x="5226" y="3167"/>
              <a:ext cx="53" cy="273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61" name="Rectangle 361"/>
            <p:cNvSpPr>
              <a:spLocks noChangeArrowheads="1"/>
            </p:cNvSpPr>
            <p:nvPr/>
          </p:nvSpPr>
          <p:spPr bwMode="auto">
            <a:xfrm>
              <a:off x="4913" y="2744"/>
              <a:ext cx="53" cy="273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62" name="Rectangle 362"/>
            <p:cNvSpPr>
              <a:spLocks noChangeArrowheads="1"/>
            </p:cNvSpPr>
            <p:nvPr/>
          </p:nvSpPr>
          <p:spPr bwMode="auto">
            <a:xfrm>
              <a:off x="5120" y="2744"/>
              <a:ext cx="58" cy="273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63" name="Rectangle 363"/>
            <p:cNvSpPr>
              <a:spLocks noChangeArrowheads="1"/>
            </p:cNvSpPr>
            <p:nvPr/>
          </p:nvSpPr>
          <p:spPr bwMode="auto">
            <a:xfrm>
              <a:off x="5226" y="2744"/>
              <a:ext cx="53" cy="273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64" name="Rectangle 364"/>
            <p:cNvSpPr>
              <a:spLocks noChangeArrowheads="1"/>
            </p:cNvSpPr>
            <p:nvPr/>
          </p:nvSpPr>
          <p:spPr bwMode="auto">
            <a:xfrm>
              <a:off x="5332" y="3167"/>
              <a:ext cx="53" cy="273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65" name="Rectangle 365"/>
            <p:cNvSpPr>
              <a:spLocks noChangeArrowheads="1"/>
            </p:cNvSpPr>
            <p:nvPr/>
          </p:nvSpPr>
          <p:spPr bwMode="auto">
            <a:xfrm>
              <a:off x="5019" y="2744"/>
              <a:ext cx="53" cy="273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66" name="Rectangle 366"/>
            <p:cNvSpPr>
              <a:spLocks noChangeArrowheads="1"/>
            </p:cNvSpPr>
            <p:nvPr/>
          </p:nvSpPr>
          <p:spPr bwMode="auto">
            <a:xfrm>
              <a:off x="4807" y="2744"/>
              <a:ext cx="53" cy="273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67" name="Rectangle 367"/>
            <p:cNvSpPr>
              <a:spLocks noChangeArrowheads="1"/>
            </p:cNvSpPr>
            <p:nvPr/>
          </p:nvSpPr>
          <p:spPr bwMode="auto">
            <a:xfrm>
              <a:off x="4913" y="3167"/>
              <a:ext cx="53" cy="273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68" name="Rectangle 368"/>
            <p:cNvSpPr>
              <a:spLocks noChangeArrowheads="1"/>
            </p:cNvSpPr>
            <p:nvPr/>
          </p:nvSpPr>
          <p:spPr bwMode="auto">
            <a:xfrm>
              <a:off x="4807" y="3167"/>
              <a:ext cx="53" cy="273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69" name="Freeform 369"/>
            <p:cNvSpPr>
              <a:spLocks/>
            </p:cNvSpPr>
            <p:nvPr/>
          </p:nvSpPr>
          <p:spPr bwMode="auto">
            <a:xfrm>
              <a:off x="5115" y="2717"/>
              <a:ext cx="69" cy="326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70" name="Freeform 370"/>
            <p:cNvSpPr>
              <a:spLocks/>
            </p:cNvSpPr>
            <p:nvPr/>
          </p:nvSpPr>
          <p:spPr bwMode="auto">
            <a:xfrm>
              <a:off x="5178" y="2717"/>
              <a:ext cx="5" cy="326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71" name="Freeform 371"/>
            <p:cNvSpPr>
              <a:spLocks/>
            </p:cNvSpPr>
            <p:nvPr/>
          </p:nvSpPr>
          <p:spPr bwMode="auto">
            <a:xfrm>
              <a:off x="5215" y="2717"/>
              <a:ext cx="74" cy="326"/>
            </a:xfrm>
            <a:custGeom>
              <a:avLst/>
              <a:gdLst>
                <a:gd name="T0" fmla="*/ 21 w 216"/>
                <a:gd name="T1" fmla="*/ 163 h 373"/>
                <a:gd name="T2" fmla="*/ 3 w 216"/>
                <a:gd name="T3" fmla="*/ 163 h 373"/>
                <a:gd name="T4" fmla="*/ 3 w 216"/>
                <a:gd name="T5" fmla="*/ 260 h 373"/>
                <a:gd name="T6" fmla="*/ 21 w 216"/>
                <a:gd name="T7" fmla="*/ 260 h 373"/>
                <a:gd name="T8" fmla="*/ 24 w 216"/>
                <a:gd name="T9" fmla="*/ 281 h 373"/>
                <a:gd name="T10" fmla="*/ 0 w 216"/>
                <a:gd name="T11" fmla="*/ 281 h 373"/>
                <a:gd name="T12" fmla="*/ 0 w 216"/>
                <a:gd name="T13" fmla="*/ 0 h 373"/>
                <a:gd name="T14" fmla="*/ 24 w 216"/>
                <a:gd name="T15" fmla="*/ 0 h 373"/>
                <a:gd name="T16" fmla="*/ 21 w 216"/>
                <a:gd name="T17" fmla="*/ 22 h 373"/>
                <a:gd name="T18" fmla="*/ 3 w 216"/>
                <a:gd name="T19" fmla="*/ 22 h 373"/>
                <a:gd name="T20" fmla="*/ 3 w 216"/>
                <a:gd name="T21" fmla="*/ 129 h 373"/>
                <a:gd name="T22" fmla="*/ 21 w 216"/>
                <a:gd name="T23" fmla="*/ 129 h 373"/>
                <a:gd name="T24" fmla="*/ 21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72" name="Freeform 372"/>
            <p:cNvSpPr>
              <a:spLocks/>
            </p:cNvSpPr>
            <p:nvPr/>
          </p:nvSpPr>
          <p:spPr bwMode="auto">
            <a:xfrm>
              <a:off x="5279" y="2717"/>
              <a:ext cx="11" cy="326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73" name="Freeform 373"/>
            <p:cNvSpPr>
              <a:spLocks/>
            </p:cNvSpPr>
            <p:nvPr/>
          </p:nvSpPr>
          <p:spPr bwMode="auto">
            <a:xfrm>
              <a:off x="5322" y="2717"/>
              <a:ext cx="74" cy="326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74" name="Freeform 374"/>
            <p:cNvSpPr>
              <a:spLocks/>
            </p:cNvSpPr>
            <p:nvPr/>
          </p:nvSpPr>
          <p:spPr bwMode="auto">
            <a:xfrm>
              <a:off x="5385" y="2717"/>
              <a:ext cx="11" cy="326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75" name="Freeform 375"/>
            <p:cNvSpPr>
              <a:spLocks/>
            </p:cNvSpPr>
            <p:nvPr/>
          </p:nvSpPr>
          <p:spPr bwMode="auto">
            <a:xfrm>
              <a:off x="5215" y="3140"/>
              <a:ext cx="74" cy="326"/>
            </a:xfrm>
            <a:custGeom>
              <a:avLst/>
              <a:gdLst>
                <a:gd name="T0" fmla="*/ 21 w 216"/>
                <a:gd name="T1" fmla="*/ 165 h 372"/>
                <a:gd name="T2" fmla="*/ 3 w 216"/>
                <a:gd name="T3" fmla="*/ 165 h 372"/>
                <a:gd name="T4" fmla="*/ 3 w 216"/>
                <a:gd name="T5" fmla="*/ 260 h 372"/>
                <a:gd name="T6" fmla="*/ 21 w 216"/>
                <a:gd name="T7" fmla="*/ 260 h 372"/>
                <a:gd name="T8" fmla="*/ 24 w 216"/>
                <a:gd name="T9" fmla="*/ 282 h 372"/>
                <a:gd name="T10" fmla="*/ 0 w 216"/>
                <a:gd name="T11" fmla="*/ 282 h 372"/>
                <a:gd name="T12" fmla="*/ 0 w 216"/>
                <a:gd name="T13" fmla="*/ 0 h 372"/>
                <a:gd name="T14" fmla="*/ 24 w 216"/>
                <a:gd name="T15" fmla="*/ 0 h 372"/>
                <a:gd name="T16" fmla="*/ 21 w 216"/>
                <a:gd name="T17" fmla="*/ 21 h 372"/>
                <a:gd name="T18" fmla="*/ 3 w 216"/>
                <a:gd name="T19" fmla="*/ 21 h 372"/>
                <a:gd name="T20" fmla="*/ 3 w 216"/>
                <a:gd name="T21" fmla="*/ 130 h 372"/>
                <a:gd name="T22" fmla="*/ 21 w 216"/>
                <a:gd name="T23" fmla="*/ 130 h 372"/>
                <a:gd name="T24" fmla="*/ 21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76" name="Freeform 376"/>
            <p:cNvSpPr>
              <a:spLocks/>
            </p:cNvSpPr>
            <p:nvPr/>
          </p:nvSpPr>
          <p:spPr bwMode="auto">
            <a:xfrm>
              <a:off x="5279" y="3140"/>
              <a:ext cx="11" cy="326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77" name="Freeform 377"/>
            <p:cNvSpPr>
              <a:spLocks/>
            </p:cNvSpPr>
            <p:nvPr/>
          </p:nvSpPr>
          <p:spPr bwMode="auto">
            <a:xfrm>
              <a:off x="5322" y="3140"/>
              <a:ext cx="74" cy="326"/>
            </a:xfrm>
            <a:custGeom>
              <a:avLst/>
              <a:gdLst>
                <a:gd name="T0" fmla="*/ 21 w 217"/>
                <a:gd name="T1" fmla="*/ 165 h 372"/>
                <a:gd name="T2" fmla="*/ 3 w 217"/>
                <a:gd name="T3" fmla="*/ 165 h 372"/>
                <a:gd name="T4" fmla="*/ 3 w 217"/>
                <a:gd name="T5" fmla="*/ 260 h 372"/>
                <a:gd name="T6" fmla="*/ 21 w 217"/>
                <a:gd name="T7" fmla="*/ 260 h 372"/>
                <a:gd name="T8" fmla="*/ 24 w 217"/>
                <a:gd name="T9" fmla="*/ 282 h 372"/>
                <a:gd name="T10" fmla="*/ 0 w 217"/>
                <a:gd name="T11" fmla="*/ 282 h 372"/>
                <a:gd name="T12" fmla="*/ 0 w 217"/>
                <a:gd name="T13" fmla="*/ 0 h 372"/>
                <a:gd name="T14" fmla="*/ 24 w 217"/>
                <a:gd name="T15" fmla="*/ 0 h 372"/>
                <a:gd name="T16" fmla="*/ 21 w 217"/>
                <a:gd name="T17" fmla="*/ 21 h 372"/>
                <a:gd name="T18" fmla="*/ 3 w 217"/>
                <a:gd name="T19" fmla="*/ 21 h 372"/>
                <a:gd name="T20" fmla="*/ 3 w 217"/>
                <a:gd name="T21" fmla="*/ 130 h 372"/>
                <a:gd name="T22" fmla="*/ 21 w 217"/>
                <a:gd name="T23" fmla="*/ 130 h 372"/>
                <a:gd name="T24" fmla="*/ 21 w 217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78" name="Freeform 378"/>
            <p:cNvSpPr>
              <a:spLocks/>
            </p:cNvSpPr>
            <p:nvPr/>
          </p:nvSpPr>
          <p:spPr bwMode="auto">
            <a:xfrm>
              <a:off x="5385" y="3140"/>
              <a:ext cx="11" cy="326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79" name="Freeform 379"/>
            <p:cNvSpPr>
              <a:spLocks/>
            </p:cNvSpPr>
            <p:nvPr/>
          </p:nvSpPr>
          <p:spPr bwMode="auto">
            <a:xfrm>
              <a:off x="5008" y="2717"/>
              <a:ext cx="74" cy="326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80" name="Freeform 380"/>
            <p:cNvSpPr>
              <a:spLocks/>
            </p:cNvSpPr>
            <p:nvPr/>
          </p:nvSpPr>
          <p:spPr bwMode="auto">
            <a:xfrm>
              <a:off x="5008" y="2717"/>
              <a:ext cx="11" cy="326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81" name="Freeform 381"/>
            <p:cNvSpPr>
              <a:spLocks/>
            </p:cNvSpPr>
            <p:nvPr/>
          </p:nvSpPr>
          <p:spPr bwMode="auto">
            <a:xfrm>
              <a:off x="4902" y="2717"/>
              <a:ext cx="74" cy="326"/>
            </a:xfrm>
            <a:custGeom>
              <a:avLst/>
              <a:gdLst>
                <a:gd name="T0" fmla="*/ 3 w 216"/>
                <a:gd name="T1" fmla="*/ 163 h 373"/>
                <a:gd name="T2" fmla="*/ 20 w 216"/>
                <a:gd name="T3" fmla="*/ 163 h 373"/>
                <a:gd name="T4" fmla="*/ 20 w 216"/>
                <a:gd name="T5" fmla="*/ 260 h 373"/>
                <a:gd name="T6" fmla="*/ 3 w 216"/>
                <a:gd name="T7" fmla="*/ 260 h 373"/>
                <a:gd name="T8" fmla="*/ 0 w 216"/>
                <a:gd name="T9" fmla="*/ 281 h 373"/>
                <a:gd name="T10" fmla="*/ 23 w 216"/>
                <a:gd name="T11" fmla="*/ 281 h 373"/>
                <a:gd name="T12" fmla="*/ 23 w 216"/>
                <a:gd name="T13" fmla="*/ 0 h 373"/>
                <a:gd name="T14" fmla="*/ 0 w 216"/>
                <a:gd name="T15" fmla="*/ 0 h 373"/>
                <a:gd name="T16" fmla="*/ 3 w 216"/>
                <a:gd name="T17" fmla="*/ 22 h 373"/>
                <a:gd name="T18" fmla="*/ 20 w 216"/>
                <a:gd name="T19" fmla="*/ 22 h 373"/>
                <a:gd name="T20" fmla="*/ 20 w 216"/>
                <a:gd name="T21" fmla="*/ 129 h 373"/>
                <a:gd name="T22" fmla="*/ 3 w 216"/>
                <a:gd name="T23" fmla="*/ 129 h 373"/>
                <a:gd name="T24" fmla="*/ 3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82" name="Freeform 382"/>
            <p:cNvSpPr>
              <a:spLocks/>
            </p:cNvSpPr>
            <p:nvPr/>
          </p:nvSpPr>
          <p:spPr bwMode="auto">
            <a:xfrm>
              <a:off x="4902" y="2717"/>
              <a:ext cx="11" cy="326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83" name="Freeform 383"/>
            <p:cNvSpPr>
              <a:spLocks/>
            </p:cNvSpPr>
            <p:nvPr/>
          </p:nvSpPr>
          <p:spPr bwMode="auto">
            <a:xfrm>
              <a:off x="4801" y="2717"/>
              <a:ext cx="69" cy="326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84" name="Freeform 384"/>
            <p:cNvSpPr>
              <a:spLocks/>
            </p:cNvSpPr>
            <p:nvPr/>
          </p:nvSpPr>
          <p:spPr bwMode="auto">
            <a:xfrm>
              <a:off x="4801" y="2717"/>
              <a:ext cx="5" cy="326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85" name="Freeform 385"/>
            <p:cNvSpPr>
              <a:spLocks/>
            </p:cNvSpPr>
            <p:nvPr/>
          </p:nvSpPr>
          <p:spPr bwMode="auto">
            <a:xfrm>
              <a:off x="4902" y="3140"/>
              <a:ext cx="74" cy="326"/>
            </a:xfrm>
            <a:custGeom>
              <a:avLst/>
              <a:gdLst>
                <a:gd name="T0" fmla="*/ 3 w 216"/>
                <a:gd name="T1" fmla="*/ 165 h 372"/>
                <a:gd name="T2" fmla="*/ 20 w 216"/>
                <a:gd name="T3" fmla="*/ 165 h 372"/>
                <a:gd name="T4" fmla="*/ 20 w 216"/>
                <a:gd name="T5" fmla="*/ 260 h 372"/>
                <a:gd name="T6" fmla="*/ 3 w 216"/>
                <a:gd name="T7" fmla="*/ 260 h 372"/>
                <a:gd name="T8" fmla="*/ 0 w 216"/>
                <a:gd name="T9" fmla="*/ 282 h 372"/>
                <a:gd name="T10" fmla="*/ 23 w 216"/>
                <a:gd name="T11" fmla="*/ 282 h 372"/>
                <a:gd name="T12" fmla="*/ 23 w 216"/>
                <a:gd name="T13" fmla="*/ 0 h 372"/>
                <a:gd name="T14" fmla="*/ 0 w 216"/>
                <a:gd name="T15" fmla="*/ 0 h 372"/>
                <a:gd name="T16" fmla="*/ 3 w 216"/>
                <a:gd name="T17" fmla="*/ 21 h 372"/>
                <a:gd name="T18" fmla="*/ 20 w 216"/>
                <a:gd name="T19" fmla="*/ 21 h 372"/>
                <a:gd name="T20" fmla="*/ 20 w 216"/>
                <a:gd name="T21" fmla="*/ 130 h 372"/>
                <a:gd name="T22" fmla="*/ 3 w 216"/>
                <a:gd name="T23" fmla="*/ 130 h 372"/>
                <a:gd name="T24" fmla="*/ 3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86" name="Freeform 386"/>
            <p:cNvSpPr>
              <a:spLocks/>
            </p:cNvSpPr>
            <p:nvPr/>
          </p:nvSpPr>
          <p:spPr bwMode="auto">
            <a:xfrm>
              <a:off x="4902" y="3140"/>
              <a:ext cx="11" cy="326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87" name="Freeform 387"/>
            <p:cNvSpPr>
              <a:spLocks/>
            </p:cNvSpPr>
            <p:nvPr/>
          </p:nvSpPr>
          <p:spPr bwMode="auto">
            <a:xfrm>
              <a:off x="4801" y="3140"/>
              <a:ext cx="69" cy="326"/>
            </a:xfrm>
            <a:custGeom>
              <a:avLst/>
              <a:gdLst>
                <a:gd name="T0" fmla="*/ 3 w 215"/>
                <a:gd name="T1" fmla="*/ 165 h 372"/>
                <a:gd name="T2" fmla="*/ 21 w 215"/>
                <a:gd name="T3" fmla="*/ 165 h 372"/>
                <a:gd name="T4" fmla="*/ 21 w 215"/>
                <a:gd name="T5" fmla="*/ 260 h 372"/>
                <a:gd name="T6" fmla="*/ 3 w 215"/>
                <a:gd name="T7" fmla="*/ 260 h 372"/>
                <a:gd name="T8" fmla="*/ 0 w 215"/>
                <a:gd name="T9" fmla="*/ 282 h 372"/>
                <a:gd name="T10" fmla="*/ 24 w 215"/>
                <a:gd name="T11" fmla="*/ 282 h 372"/>
                <a:gd name="T12" fmla="*/ 24 w 215"/>
                <a:gd name="T13" fmla="*/ 0 h 372"/>
                <a:gd name="T14" fmla="*/ 0 w 215"/>
                <a:gd name="T15" fmla="*/ 0 h 372"/>
                <a:gd name="T16" fmla="*/ 3 w 215"/>
                <a:gd name="T17" fmla="*/ 21 h 372"/>
                <a:gd name="T18" fmla="*/ 21 w 215"/>
                <a:gd name="T19" fmla="*/ 21 h 372"/>
                <a:gd name="T20" fmla="*/ 21 w 215"/>
                <a:gd name="T21" fmla="*/ 130 h 372"/>
                <a:gd name="T22" fmla="*/ 3 w 215"/>
                <a:gd name="T23" fmla="*/ 130 h 372"/>
                <a:gd name="T24" fmla="*/ 3 w 215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88" name="Freeform 388"/>
            <p:cNvSpPr>
              <a:spLocks/>
            </p:cNvSpPr>
            <p:nvPr/>
          </p:nvSpPr>
          <p:spPr bwMode="auto">
            <a:xfrm>
              <a:off x="4801" y="3140"/>
              <a:ext cx="5" cy="326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89" name="Rectangle 389"/>
            <p:cNvSpPr>
              <a:spLocks noChangeArrowheads="1"/>
            </p:cNvSpPr>
            <p:nvPr/>
          </p:nvSpPr>
          <p:spPr bwMode="auto">
            <a:xfrm>
              <a:off x="5115" y="2894"/>
              <a:ext cx="69" cy="1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90" name="Rectangle 390"/>
            <p:cNvSpPr>
              <a:spLocks noChangeArrowheads="1"/>
            </p:cNvSpPr>
            <p:nvPr/>
          </p:nvSpPr>
          <p:spPr bwMode="auto">
            <a:xfrm>
              <a:off x="5215" y="2894"/>
              <a:ext cx="74" cy="1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91" name="Rectangle 391"/>
            <p:cNvSpPr>
              <a:spLocks noChangeArrowheads="1"/>
            </p:cNvSpPr>
            <p:nvPr/>
          </p:nvSpPr>
          <p:spPr bwMode="auto">
            <a:xfrm>
              <a:off x="5322" y="2894"/>
              <a:ext cx="74" cy="1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92" name="Rectangle 392"/>
            <p:cNvSpPr>
              <a:spLocks noChangeArrowheads="1"/>
            </p:cNvSpPr>
            <p:nvPr/>
          </p:nvSpPr>
          <p:spPr bwMode="auto">
            <a:xfrm>
              <a:off x="5008" y="2894"/>
              <a:ext cx="74" cy="1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93" name="Rectangle 393"/>
            <p:cNvSpPr>
              <a:spLocks noChangeArrowheads="1"/>
            </p:cNvSpPr>
            <p:nvPr/>
          </p:nvSpPr>
          <p:spPr bwMode="auto">
            <a:xfrm>
              <a:off x="4902" y="2894"/>
              <a:ext cx="74" cy="1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94" name="Rectangle 394"/>
            <p:cNvSpPr>
              <a:spLocks noChangeArrowheads="1"/>
            </p:cNvSpPr>
            <p:nvPr/>
          </p:nvSpPr>
          <p:spPr bwMode="auto">
            <a:xfrm>
              <a:off x="4801" y="2894"/>
              <a:ext cx="69" cy="1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295" name="Freeform 395"/>
            <p:cNvSpPr>
              <a:spLocks/>
            </p:cNvSpPr>
            <p:nvPr/>
          </p:nvSpPr>
          <p:spPr bwMode="auto">
            <a:xfrm>
              <a:off x="4987" y="2735"/>
              <a:ext cx="11" cy="35"/>
            </a:xfrm>
            <a:custGeom>
              <a:avLst/>
              <a:gdLst>
                <a:gd name="T0" fmla="*/ 2 w 37"/>
                <a:gd name="T1" fmla="*/ 36 h 38"/>
                <a:gd name="T2" fmla="*/ 3 w 37"/>
                <a:gd name="T3" fmla="*/ 34 h 38"/>
                <a:gd name="T4" fmla="*/ 3 w 37"/>
                <a:gd name="T5" fmla="*/ 30 h 38"/>
                <a:gd name="T6" fmla="*/ 4 w 37"/>
                <a:gd name="T7" fmla="*/ 23 h 38"/>
                <a:gd name="T8" fmla="*/ 4 w 37"/>
                <a:gd name="T9" fmla="*/ 19 h 38"/>
                <a:gd name="T10" fmla="*/ 4 w 37"/>
                <a:gd name="T11" fmla="*/ 12 h 38"/>
                <a:gd name="T12" fmla="*/ 3 w 37"/>
                <a:gd name="T13" fmla="*/ 5 h 38"/>
                <a:gd name="T14" fmla="*/ 3 w 37"/>
                <a:gd name="T15" fmla="*/ 1 h 38"/>
                <a:gd name="T16" fmla="*/ 2 w 37"/>
                <a:gd name="T17" fmla="*/ 0 h 38"/>
                <a:gd name="T18" fmla="*/ 1 w 37"/>
                <a:gd name="T19" fmla="*/ 1 h 38"/>
                <a:gd name="T20" fmla="*/ 1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23 h 38"/>
                <a:gd name="T28" fmla="*/ 1 w 37"/>
                <a:gd name="T29" fmla="*/ 30 h 38"/>
                <a:gd name="T30" fmla="*/ 1 w 37"/>
                <a:gd name="T31" fmla="*/ 34 h 38"/>
                <a:gd name="T32" fmla="*/ 2 w 37"/>
                <a:gd name="T33" fmla="*/ 36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3" name="Группа 119"/>
          <p:cNvGrpSpPr>
            <a:grpSpLocks/>
          </p:cNvGrpSpPr>
          <p:nvPr/>
        </p:nvGrpSpPr>
        <p:grpSpPr bwMode="auto">
          <a:xfrm>
            <a:off x="4960218" y="4075778"/>
            <a:ext cx="200920" cy="202715"/>
            <a:chOff x="214313" y="8958263"/>
            <a:chExt cx="642937" cy="500062"/>
          </a:xfrm>
        </p:grpSpPr>
        <p:sp>
          <p:nvSpPr>
            <p:cNvPr id="18736" name="Прямоугольник 15"/>
            <p:cNvSpPr>
              <a:spLocks noChangeArrowheads="1"/>
            </p:cNvSpPr>
            <p:nvPr/>
          </p:nvSpPr>
          <p:spPr bwMode="auto">
            <a:xfrm>
              <a:off x="214313" y="9172575"/>
              <a:ext cx="642937" cy="285750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defTabSz="95726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5726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5726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5726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5726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9572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678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8737" name="Равнобедренный треугольник 16"/>
            <p:cNvSpPr>
              <a:spLocks noChangeArrowheads="1"/>
            </p:cNvSpPr>
            <p:nvPr/>
          </p:nvSpPr>
          <p:spPr bwMode="auto">
            <a:xfrm>
              <a:off x="214313" y="8958263"/>
              <a:ext cx="642937" cy="214312"/>
            </a:xfrm>
            <a:prstGeom prst="triangle">
              <a:avLst>
                <a:gd name="adj" fmla="val 50000"/>
              </a:avLst>
            </a:prstGeom>
            <a:noFill/>
            <a:ln w="1905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defTabSz="95726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5726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5726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5726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5726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9572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678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grpSp>
          <p:nvGrpSpPr>
            <p:cNvPr id="4" name="Группа 21"/>
            <p:cNvGrpSpPr>
              <a:grpSpLocks/>
            </p:cNvGrpSpPr>
            <p:nvPr/>
          </p:nvGrpSpPr>
          <p:grpSpPr bwMode="auto">
            <a:xfrm>
              <a:off x="463631" y="9009063"/>
              <a:ext cx="142876" cy="142875"/>
              <a:chOff x="11544336" y="8944798"/>
              <a:chExt cx="142876" cy="142876"/>
            </a:xfrm>
          </p:grpSpPr>
          <p:cxnSp>
            <p:nvCxnSpPr>
              <p:cNvPr id="18739" name="Прямая соединительная линия 18"/>
              <p:cNvCxnSpPr>
                <a:cxnSpLocks noChangeShapeType="1"/>
              </p:cNvCxnSpPr>
              <p:nvPr/>
            </p:nvCxnSpPr>
            <p:spPr bwMode="auto">
              <a:xfrm rot="5400000">
                <a:off x="11544336" y="9015442"/>
                <a:ext cx="142876" cy="1588"/>
              </a:xfrm>
              <a:prstGeom prst="line">
                <a:avLst/>
              </a:prstGeom>
              <a:noFill/>
              <a:ln w="19050" algn="ctr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740" name="Прямая соединительная линия 20"/>
              <p:cNvCxnSpPr>
                <a:cxnSpLocks noChangeShapeType="1"/>
              </p:cNvCxnSpPr>
              <p:nvPr/>
            </p:nvCxnSpPr>
            <p:spPr bwMode="auto">
              <a:xfrm>
                <a:off x="11544336" y="9015442"/>
                <a:ext cx="142876" cy="1588"/>
              </a:xfrm>
              <a:prstGeom prst="line">
                <a:avLst/>
              </a:prstGeom>
              <a:noFill/>
              <a:ln w="19050" algn="ctr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5" name="Группа 629"/>
          <p:cNvGrpSpPr>
            <a:grpSpLocks/>
          </p:cNvGrpSpPr>
          <p:nvPr/>
        </p:nvGrpSpPr>
        <p:grpSpPr bwMode="auto">
          <a:xfrm>
            <a:off x="4793381" y="4337692"/>
            <a:ext cx="281648" cy="290617"/>
            <a:chOff x="142483" y="3760971"/>
            <a:chExt cx="346075" cy="386605"/>
          </a:xfrm>
        </p:grpSpPr>
        <p:sp>
          <p:nvSpPr>
            <p:cNvPr id="1383" name="Line 281"/>
            <p:cNvSpPr>
              <a:spLocks noChangeShapeType="1"/>
            </p:cNvSpPr>
            <p:nvPr/>
          </p:nvSpPr>
          <p:spPr bwMode="auto">
            <a:xfrm>
              <a:off x="204203" y="3846883"/>
              <a:ext cx="0" cy="30069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108317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Tx/>
                <a:buNone/>
                <a:tabLst/>
                <a:defRPr/>
              </a:pPr>
              <a:endParaRPr kumimoji="0" lang="ru-RU" sz="678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384" name="Freeform 285"/>
            <p:cNvSpPr>
              <a:spLocks/>
            </p:cNvSpPr>
            <p:nvPr/>
          </p:nvSpPr>
          <p:spPr bwMode="auto">
            <a:xfrm>
              <a:off x="197591" y="3794381"/>
              <a:ext cx="271128" cy="229099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2147483647 h 159"/>
                <a:gd name="T4" fmla="*/ 2147483647 w 291"/>
                <a:gd name="T5" fmla="*/ 2147483647 h 159"/>
                <a:gd name="T6" fmla="*/ 2147483647 w 291"/>
                <a:gd name="T7" fmla="*/ 2147483647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pPr marL="0" marR="0" lvl="0" indent="0" algn="l" defTabSz="108317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678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385" name="Text Box 286"/>
            <p:cNvSpPr txBox="1">
              <a:spLocks noChangeArrowheads="1"/>
            </p:cNvSpPr>
            <p:nvPr/>
          </p:nvSpPr>
          <p:spPr bwMode="auto">
            <a:xfrm>
              <a:off x="142483" y="3760971"/>
              <a:ext cx="346075" cy="251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28748" tIns="64375" rIns="128748" bIns="64375">
              <a:spAutoFit/>
            </a:bodyPr>
            <a:lstStyle/>
            <a:p>
              <a:pPr marL="0" marR="0" lvl="0" indent="0" algn="ctr" defTabSz="8706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33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pic>
        <p:nvPicPr>
          <p:cNvPr id="1843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3" t="40993" r="94373" b="53233"/>
          <a:stretch>
            <a:fillRect/>
          </a:stretch>
        </p:blipFill>
        <p:spPr bwMode="auto">
          <a:xfrm>
            <a:off x="4475857" y="4124215"/>
            <a:ext cx="238592" cy="333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316"/>
          <p:cNvGrpSpPr>
            <a:grpSpLocks/>
          </p:cNvGrpSpPr>
          <p:nvPr/>
        </p:nvGrpSpPr>
        <p:grpSpPr bwMode="auto">
          <a:xfrm>
            <a:off x="3996876" y="4520673"/>
            <a:ext cx="236799" cy="236799"/>
            <a:chOff x="4727" y="2506"/>
            <a:chExt cx="706" cy="1172"/>
          </a:xfrm>
        </p:grpSpPr>
        <p:sp>
          <p:nvSpPr>
            <p:cNvPr id="1469" name="Freeform 317"/>
            <p:cNvSpPr>
              <a:spLocks/>
            </p:cNvSpPr>
            <p:nvPr/>
          </p:nvSpPr>
          <p:spPr bwMode="auto">
            <a:xfrm>
              <a:off x="4727" y="3554"/>
              <a:ext cx="48" cy="124"/>
            </a:xfrm>
            <a:custGeom>
              <a:avLst/>
              <a:gdLst>
                <a:gd name="T0" fmla="*/ 0 w 139"/>
                <a:gd name="T1" fmla="*/ 107 h 135"/>
                <a:gd name="T2" fmla="*/ 0 w 139"/>
                <a:gd name="T3" fmla="*/ 73 h 135"/>
                <a:gd name="T4" fmla="*/ 5 w 139"/>
                <a:gd name="T5" fmla="*/ 73 h 135"/>
                <a:gd name="T6" fmla="*/ 5 w 139"/>
                <a:gd name="T7" fmla="*/ 37 h 135"/>
                <a:gd name="T8" fmla="*/ 10 w 139"/>
                <a:gd name="T9" fmla="*/ 37 h 135"/>
                <a:gd name="T10" fmla="*/ 10 w 139"/>
                <a:gd name="T11" fmla="*/ 0 h 135"/>
                <a:gd name="T12" fmla="*/ 15 w 139"/>
                <a:gd name="T13" fmla="*/ 0 h 135"/>
                <a:gd name="T14" fmla="*/ 15 w 139"/>
                <a:gd name="T15" fmla="*/ 107 h 135"/>
                <a:gd name="T16" fmla="*/ 0 w 139"/>
                <a:gd name="T17" fmla="*/ 107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70" name="Freeform 318"/>
            <p:cNvSpPr>
              <a:spLocks/>
            </p:cNvSpPr>
            <p:nvPr/>
          </p:nvSpPr>
          <p:spPr bwMode="auto">
            <a:xfrm>
              <a:off x="4775" y="2568"/>
              <a:ext cx="647" cy="1110"/>
            </a:xfrm>
            <a:custGeom>
              <a:avLst/>
              <a:gdLst>
                <a:gd name="T0" fmla="*/ 0 w 1946"/>
                <a:gd name="T1" fmla="*/ 971 h 1278"/>
                <a:gd name="T2" fmla="*/ 0 w 1946"/>
                <a:gd name="T3" fmla="*/ 78 h 1278"/>
                <a:gd name="T4" fmla="*/ 84 w 1946"/>
                <a:gd name="T5" fmla="*/ 78 h 1278"/>
                <a:gd name="T6" fmla="*/ 84 w 1946"/>
                <a:gd name="T7" fmla="*/ 71 h 1278"/>
                <a:gd name="T8" fmla="*/ 84 w 1946"/>
                <a:gd name="T9" fmla="*/ 62 h 1278"/>
                <a:gd name="T10" fmla="*/ 85 w 1946"/>
                <a:gd name="T11" fmla="*/ 55 h 1278"/>
                <a:gd name="T12" fmla="*/ 85 w 1946"/>
                <a:gd name="T13" fmla="*/ 48 h 1278"/>
                <a:gd name="T14" fmla="*/ 86 w 1946"/>
                <a:gd name="T15" fmla="*/ 42 h 1278"/>
                <a:gd name="T16" fmla="*/ 88 w 1946"/>
                <a:gd name="T17" fmla="*/ 35 h 1278"/>
                <a:gd name="T18" fmla="*/ 89 w 1946"/>
                <a:gd name="T19" fmla="*/ 29 h 1278"/>
                <a:gd name="T20" fmla="*/ 91 w 1946"/>
                <a:gd name="T21" fmla="*/ 23 h 1278"/>
                <a:gd name="T22" fmla="*/ 92 w 1946"/>
                <a:gd name="T23" fmla="*/ 18 h 1278"/>
                <a:gd name="T24" fmla="*/ 94 w 1946"/>
                <a:gd name="T25" fmla="*/ 14 h 1278"/>
                <a:gd name="T26" fmla="*/ 96 w 1946"/>
                <a:gd name="T27" fmla="*/ 10 h 1278"/>
                <a:gd name="T28" fmla="*/ 98 w 1946"/>
                <a:gd name="T29" fmla="*/ 6 h 1278"/>
                <a:gd name="T30" fmla="*/ 101 w 1946"/>
                <a:gd name="T31" fmla="*/ 3 h 1278"/>
                <a:gd name="T32" fmla="*/ 103 w 1946"/>
                <a:gd name="T33" fmla="*/ 3 h 1278"/>
                <a:gd name="T34" fmla="*/ 105 w 1946"/>
                <a:gd name="T35" fmla="*/ 0 h 1278"/>
                <a:gd name="T36" fmla="*/ 108 w 1946"/>
                <a:gd name="T37" fmla="*/ 0 h 1278"/>
                <a:gd name="T38" fmla="*/ 110 w 1946"/>
                <a:gd name="T39" fmla="*/ 0 h 1278"/>
                <a:gd name="T40" fmla="*/ 113 w 1946"/>
                <a:gd name="T41" fmla="*/ 3 h 1278"/>
                <a:gd name="T42" fmla="*/ 115 w 1946"/>
                <a:gd name="T43" fmla="*/ 3 h 1278"/>
                <a:gd name="T44" fmla="*/ 118 w 1946"/>
                <a:gd name="T45" fmla="*/ 6 h 1278"/>
                <a:gd name="T46" fmla="*/ 120 w 1946"/>
                <a:gd name="T47" fmla="*/ 10 h 1278"/>
                <a:gd name="T48" fmla="*/ 122 w 1946"/>
                <a:gd name="T49" fmla="*/ 14 h 1278"/>
                <a:gd name="T50" fmla="*/ 124 w 1946"/>
                <a:gd name="T51" fmla="*/ 18 h 1278"/>
                <a:gd name="T52" fmla="*/ 125 w 1946"/>
                <a:gd name="T53" fmla="*/ 23 h 1278"/>
                <a:gd name="T54" fmla="*/ 127 w 1946"/>
                <a:gd name="T55" fmla="*/ 29 h 1278"/>
                <a:gd name="T56" fmla="*/ 128 w 1946"/>
                <a:gd name="T57" fmla="*/ 35 h 1278"/>
                <a:gd name="T58" fmla="*/ 130 w 1946"/>
                <a:gd name="T59" fmla="*/ 42 h 1278"/>
                <a:gd name="T60" fmla="*/ 130 w 1946"/>
                <a:gd name="T61" fmla="*/ 48 h 1278"/>
                <a:gd name="T62" fmla="*/ 131 w 1946"/>
                <a:gd name="T63" fmla="*/ 55 h 1278"/>
                <a:gd name="T64" fmla="*/ 132 w 1946"/>
                <a:gd name="T65" fmla="*/ 62 h 1278"/>
                <a:gd name="T66" fmla="*/ 132 w 1946"/>
                <a:gd name="T67" fmla="*/ 71 h 1278"/>
                <a:gd name="T68" fmla="*/ 132 w 1946"/>
                <a:gd name="T69" fmla="*/ 78 h 1278"/>
                <a:gd name="T70" fmla="*/ 216 w 1946"/>
                <a:gd name="T71" fmla="*/ 78 h 1278"/>
                <a:gd name="T72" fmla="*/ 216 w 1946"/>
                <a:gd name="T73" fmla="*/ 970 h 1278"/>
                <a:gd name="T74" fmla="*/ 0 w 1946"/>
                <a:gd name="T75" fmla="*/ 971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71" name="Rectangle 319"/>
            <p:cNvSpPr>
              <a:spLocks noChangeArrowheads="1"/>
            </p:cNvSpPr>
            <p:nvPr/>
          </p:nvSpPr>
          <p:spPr bwMode="auto">
            <a:xfrm>
              <a:off x="5187" y="3083"/>
              <a:ext cx="43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72" name="Rectangle 320"/>
            <p:cNvSpPr>
              <a:spLocks noChangeArrowheads="1"/>
            </p:cNvSpPr>
            <p:nvPr/>
          </p:nvSpPr>
          <p:spPr bwMode="auto">
            <a:xfrm>
              <a:off x="5166" y="3136"/>
              <a:ext cx="43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73" name="Rectangle 321"/>
            <p:cNvSpPr>
              <a:spLocks noChangeArrowheads="1"/>
            </p:cNvSpPr>
            <p:nvPr/>
          </p:nvSpPr>
          <p:spPr bwMode="auto">
            <a:xfrm>
              <a:off x="5305" y="3030"/>
              <a:ext cx="43" cy="4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74" name="Rectangle 322"/>
            <p:cNvSpPr>
              <a:spLocks noChangeArrowheads="1"/>
            </p:cNvSpPr>
            <p:nvPr/>
          </p:nvSpPr>
          <p:spPr bwMode="auto">
            <a:xfrm>
              <a:off x="5289" y="3083"/>
              <a:ext cx="37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75" name="Rectangle 323"/>
            <p:cNvSpPr>
              <a:spLocks noChangeArrowheads="1"/>
            </p:cNvSpPr>
            <p:nvPr/>
          </p:nvSpPr>
          <p:spPr bwMode="auto">
            <a:xfrm>
              <a:off x="5289" y="2985"/>
              <a:ext cx="37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76" name="Rectangle 324"/>
            <p:cNvSpPr>
              <a:spLocks noChangeArrowheads="1"/>
            </p:cNvSpPr>
            <p:nvPr/>
          </p:nvSpPr>
          <p:spPr bwMode="auto">
            <a:xfrm>
              <a:off x="4775" y="3074"/>
              <a:ext cx="37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77" name="Rectangle 325"/>
            <p:cNvSpPr>
              <a:spLocks noChangeArrowheads="1"/>
            </p:cNvSpPr>
            <p:nvPr/>
          </p:nvSpPr>
          <p:spPr bwMode="auto">
            <a:xfrm>
              <a:off x="4775" y="3021"/>
              <a:ext cx="16" cy="4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78" name="Rectangle 326"/>
            <p:cNvSpPr>
              <a:spLocks noChangeArrowheads="1"/>
            </p:cNvSpPr>
            <p:nvPr/>
          </p:nvSpPr>
          <p:spPr bwMode="auto">
            <a:xfrm>
              <a:off x="4775" y="3119"/>
              <a:ext cx="16" cy="4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79" name="Rectangle 327"/>
            <p:cNvSpPr>
              <a:spLocks noChangeArrowheads="1"/>
            </p:cNvSpPr>
            <p:nvPr/>
          </p:nvSpPr>
          <p:spPr bwMode="auto">
            <a:xfrm>
              <a:off x="4946" y="3074"/>
              <a:ext cx="37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80" name="Rectangle 328"/>
            <p:cNvSpPr>
              <a:spLocks noChangeArrowheads="1"/>
            </p:cNvSpPr>
            <p:nvPr/>
          </p:nvSpPr>
          <p:spPr bwMode="auto">
            <a:xfrm>
              <a:off x="4925" y="3119"/>
              <a:ext cx="37" cy="4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81" name="Rectangle 329"/>
            <p:cNvSpPr>
              <a:spLocks noChangeArrowheads="1"/>
            </p:cNvSpPr>
            <p:nvPr/>
          </p:nvSpPr>
          <p:spPr bwMode="auto">
            <a:xfrm>
              <a:off x="4775" y="3456"/>
              <a:ext cx="37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82" name="Rectangle 330"/>
            <p:cNvSpPr>
              <a:spLocks noChangeArrowheads="1"/>
            </p:cNvSpPr>
            <p:nvPr/>
          </p:nvSpPr>
          <p:spPr bwMode="auto">
            <a:xfrm>
              <a:off x="4775" y="3403"/>
              <a:ext cx="16" cy="4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83" name="Rectangle 331"/>
            <p:cNvSpPr>
              <a:spLocks noChangeArrowheads="1"/>
            </p:cNvSpPr>
            <p:nvPr/>
          </p:nvSpPr>
          <p:spPr bwMode="auto">
            <a:xfrm>
              <a:off x="4775" y="3509"/>
              <a:ext cx="16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84" name="Rectangle 332"/>
            <p:cNvSpPr>
              <a:spLocks noChangeArrowheads="1"/>
            </p:cNvSpPr>
            <p:nvPr/>
          </p:nvSpPr>
          <p:spPr bwMode="auto">
            <a:xfrm>
              <a:off x="4946" y="3456"/>
              <a:ext cx="37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85" name="Rectangle 333"/>
            <p:cNvSpPr>
              <a:spLocks noChangeArrowheads="1"/>
            </p:cNvSpPr>
            <p:nvPr/>
          </p:nvSpPr>
          <p:spPr bwMode="auto">
            <a:xfrm>
              <a:off x="4925" y="3509"/>
              <a:ext cx="37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86" name="Freeform 334"/>
            <p:cNvSpPr>
              <a:spLocks/>
            </p:cNvSpPr>
            <p:nvPr/>
          </p:nvSpPr>
          <p:spPr bwMode="auto">
            <a:xfrm>
              <a:off x="5027" y="3074"/>
              <a:ext cx="144" cy="89"/>
            </a:xfrm>
            <a:custGeom>
              <a:avLst/>
              <a:gdLst>
                <a:gd name="T0" fmla="*/ 48 w 440"/>
                <a:gd name="T1" fmla="*/ 78 h 102"/>
                <a:gd name="T2" fmla="*/ 48 w 440"/>
                <a:gd name="T3" fmla="*/ 70 h 102"/>
                <a:gd name="T4" fmla="*/ 48 w 440"/>
                <a:gd name="T5" fmla="*/ 63 h 102"/>
                <a:gd name="T6" fmla="*/ 47 w 440"/>
                <a:gd name="T7" fmla="*/ 55 h 102"/>
                <a:gd name="T8" fmla="*/ 46 w 440"/>
                <a:gd name="T9" fmla="*/ 49 h 102"/>
                <a:gd name="T10" fmla="*/ 45 w 440"/>
                <a:gd name="T11" fmla="*/ 42 h 102"/>
                <a:gd name="T12" fmla="*/ 44 w 440"/>
                <a:gd name="T13" fmla="*/ 35 h 102"/>
                <a:gd name="T14" fmla="*/ 43 w 440"/>
                <a:gd name="T15" fmla="*/ 29 h 102"/>
                <a:gd name="T16" fmla="*/ 41 w 440"/>
                <a:gd name="T17" fmla="*/ 23 h 102"/>
                <a:gd name="T18" fmla="*/ 39 w 440"/>
                <a:gd name="T19" fmla="*/ 18 h 102"/>
                <a:gd name="T20" fmla="*/ 38 w 440"/>
                <a:gd name="T21" fmla="*/ 14 h 102"/>
                <a:gd name="T22" fmla="*/ 36 w 440"/>
                <a:gd name="T23" fmla="*/ 10 h 102"/>
                <a:gd name="T24" fmla="*/ 34 w 440"/>
                <a:gd name="T25" fmla="*/ 6 h 102"/>
                <a:gd name="T26" fmla="*/ 32 w 440"/>
                <a:gd name="T27" fmla="*/ 3 h 102"/>
                <a:gd name="T28" fmla="*/ 29 w 440"/>
                <a:gd name="T29" fmla="*/ 3 h 102"/>
                <a:gd name="T30" fmla="*/ 27 w 440"/>
                <a:gd name="T31" fmla="*/ 0 h 102"/>
                <a:gd name="T32" fmla="*/ 24 w 440"/>
                <a:gd name="T33" fmla="*/ 0 h 102"/>
                <a:gd name="T34" fmla="*/ 22 w 440"/>
                <a:gd name="T35" fmla="*/ 0 h 102"/>
                <a:gd name="T36" fmla="*/ 19 w 440"/>
                <a:gd name="T37" fmla="*/ 3 h 102"/>
                <a:gd name="T38" fmla="*/ 17 w 440"/>
                <a:gd name="T39" fmla="*/ 3 h 102"/>
                <a:gd name="T40" fmla="*/ 15 w 440"/>
                <a:gd name="T41" fmla="*/ 6 h 102"/>
                <a:gd name="T42" fmla="*/ 13 w 440"/>
                <a:gd name="T43" fmla="*/ 10 h 102"/>
                <a:gd name="T44" fmla="*/ 11 w 440"/>
                <a:gd name="T45" fmla="*/ 14 h 102"/>
                <a:gd name="T46" fmla="*/ 9 w 440"/>
                <a:gd name="T47" fmla="*/ 18 h 102"/>
                <a:gd name="T48" fmla="*/ 7 w 440"/>
                <a:gd name="T49" fmla="*/ 23 h 102"/>
                <a:gd name="T50" fmla="*/ 6 w 440"/>
                <a:gd name="T51" fmla="*/ 29 h 102"/>
                <a:gd name="T52" fmla="*/ 4 w 440"/>
                <a:gd name="T53" fmla="*/ 35 h 102"/>
                <a:gd name="T54" fmla="*/ 3 w 440"/>
                <a:gd name="T55" fmla="*/ 42 h 102"/>
                <a:gd name="T56" fmla="*/ 2 w 440"/>
                <a:gd name="T57" fmla="*/ 49 h 102"/>
                <a:gd name="T58" fmla="*/ 1 w 440"/>
                <a:gd name="T59" fmla="*/ 55 h 102"/>
                <a:gd name="T60" fmla="*/ 0 w 440"/>
                <a:gd name="T61" fmla="*/ 63 h 102"/>
                <a:gd name="T62" fmla="*/ 0 w 440"/>
                <a:gd name="T63" fmla="*/ 70 h 102"/>
                <a:gd name="T64" fmla="*/ 0 w 440"/>
                <a:gd name="T65" fmla="*/ 78 h 102"/>
                <a:gd name="T66" fmla="*/ 48 w 440"/>
                <a:gd name="T67" fmla="*/ 78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87" name="Freeform 335"/>
            <p:cNvSpPr>
              <a:spLocks/>
            </p:cNvSpPr>
            <p:nvPr/>
          </p:nvSpPr>
          <p:spPr bwMode="auto">
            <a:xfrm>
              <a:off x="4791" y="2506"/>
              <a:ext cx="615" cy="151"/>
            </a:xfrm>
            <a:custGeom>
              <a:avLst/>
              <a:gdLst>
                <a:gd name="T0" fmla="*/ 100 w 1847"/>
                <a:gd name="T1" fmla="*/ 50 h 168"/>
                <a:gd name="T2" fmla="*/ 95 w 1847"/>
                <a:gd name="T3" fmla="*/ 53 h 168"/>
                <a:gd name="T4" fmla="*/ 91 w 1847"/>
                <a:gd name="T5" fmla="*/ 60 h 168"/>
                <a:gd name="T6" fmla="*/ 87 w 1847"/>
                <a:gd name="T7" fmla="*/ 68 h 168"/>
                <a:gd name="T8" fmla="*/ 84 w 1847"/>
                <a:gd name="T9" fmla="*/ 79 h 168"/>
                <a:gd name="T10" fmla="*/ 81 w 1847"/>
                <a:gd name="T11" fmla="*/ 92 h 168"/>
                <a:gd name="T12" fmla="*/ 79 w 1847"/>
                <a:gd name="T13" fmla="*/ 105 h 168"/>
                <a:gd name="T14" fmla="*/ 78 w 1847"/>
                <a:gd name="T15" fmla="*/ 121 h 168"/>
                <a:gd name="T16" fmla="*/ 0 w 1847"/>
                <a:gd name="T17" fmla="*/ 129 h 168"/>
                <a:gd name="T18" fmla="*/ 1 w 1847"/>
                <a:gd name="T19" fmla="*/ 88 h 168"/>
                <a:gd name="T20" fmla="*/ 6 w 1847"/>
                <a:gd name="T21" fmla="*/ 88 h 168"/>
                <a:gd name="T22" fmla="*/ 16 w 1847"/>
                <a:gd name="T23" fmla="*/ 88 h 168"/>
                <a:gd name="T24" fmla="*/ 28 w 1847"/>
                <a:gd name="T25" fmla="*/ 88 h 168"/>
                <a:gd name="T26" fmla="*/ 41 w 1847"/>
                <a:gd name="T27" fmla="*/ 88 h 168"/>
                <a:gd name="T28" fmla="*/ 54 w 1847"/>
                <a:gd name="T29" fmla="*/ 88 h 168"/>
                <a:gd name="T30" fmla="*/ 65 w 1847"/>
                <a:gd name="T31" fmla="*/ 88 h 168"/>
                <a:gd name="T32" fmla="*/ 71 w 1847"/>
                <a:gd name="T33" fmla="*/ 88 h 168"/>
                <a:gd name="T34" fmla="*/ 74 w 1847"/>
                <a:gd name="T35" fmla="*/ 80 h 168"/>
                <a:gd name="T36" fmla="*/ 76 w 1847"/>
                <a:gd name="T37" fmla="*/ 64 h 168"/>
                <a:gd name="T38" fmla="*/ 79 w 1847"/>
                <a:gd name="T39" fmla="*/ 47 h 168"/>
                <a:gd name="T40" fmla="*/ 83 w 1847"/>
                <a:gd name="T41" fmla="*/ 33 h 168"/>
                <a:gd name="T42" fmla="*/ 86 w 1847"/>
                <a:gd name="T43" fmla="*/ 21 h 168"/>
                <a:gd name="T44" fmla="*/ 91 w 1847"/>
                <a:gd name="T45" fmla="*/ 10 h 168"/>
                <a:gd name="T46" fmla="*/ 95 w 1847"/>
                <a:gd name="T47" fmla="*/ 4 h 168"/>
                <a:gd name="T48" fmla="*/ 100 w 1847"/>
                <a:gd name="T49" fmla="*/ 1 h 168"/>
                <a:gd name="T50" fmla="*/ 105 w 1847"/>
                <a:gd name="T51" fmla="*/ 1 h 168"/>
                <a:gd name="T52" fmla="*/ 110 w 1847"/>
                <a:gd name="T53" fmla="*/ 4 h 168"/>
                <a:gd name="T54" fmla="*/ 114 w 1847"/>
                <a:gd name="T55" fmla="*/ 10 h 168"/>
                <a:gd name="T56" fmla="*/ 119 w 1847"/>
                <a:gd name="T57" fmla="*/ 21 h 168"/>
                <a:gd name="T58" fmla="*/ 123 w 1847"/>
                <a:gd name="T59" fmla="*/ 33 h 168"/>
                <a:gd name="T60" fmla="*/ 126 w 1847"/>
                <a:gd name="T61" fmla="*/ 47 h 168"/>
                <a:gd name="T62" fmla="*/ 129 w 1847"/>
                <a:gd name="T63" fmla="*/ 64 h 168"/>
                <a:gd name="T64" fmla="*/ 131 w 1847"/>
                <a:gd name="T65" fmla="*/ 80 h 168"/>
                <a:gd name="T66" fmla="*/ 134 w 1847"/>
                <a:gd name="T67" fmla="*/ 88 h 168"/>
                <a:gd name="T68" fmla="*/ 140 w 1847"/>
                <a:gd name="T69" fmla="*/ 88 h 168"/>
                <a:gd name="T70" fmla="*/ 151 w 1847"/>
                <a:gd name="T71" fmla="*/ 88 h 168"/>
                <a:gd name="T72" fmla="*/ 163 w 1847"/>
                <a:gd name="T73" fmla="*/ 88 h 168"/>
                <a:gd name="T74" fmla="*/ 176 w 1847"/>
                <a:gd name="T75" fmla="*/ 88 h 168"/>
                <a:gd name="T76" fmla="*/ 189 w 1847"/>
                <a:gd name="T77" fmla="*/ 88 h 168"/>
                <a:gd name="T78" fmla="*/ 198 w 1847"/>
                <a:gd name="T79" fmla="*/ 88 h 168"/>
                <a:gd name="T80" fmla="*/ 204 w 1847"/>
                <a:gd name="T81" fmla="*/ 88 h 168"/>
                <a:gd name="T82" fmla="*/ 205 w 1847"/>
                <a:gd name="T83" fmla="*/ 129 h 168"/>
                <a:gd name="T84" fmla="*/ 127 w 1847"/>
                <a:gd name="T85" fmla="*/ 121 h 168"/>
                <a:gd name="T86" fmla="*/ 126 w 1847"/>
                <a:gd name="T87" fmla="*/ 105 h 168"/>
                <a:gd name="T88" fmla="*/ 124 w 1847"/>
                <a:gd name="T89" fmla="*/ 92 h 168"/>
                <a:gd name="T90" fmla="*/ 121 w 1847"/>
                <a:gd name="T91" fmla="*/ 79 h 168"/>
                <a:gd name="T92" fmla="*/ 118 w 1847"/>
                <a:gd name="T93" fmla="*/ 68 h 168"/>
                <a:gd name="T94" fmla="*/ 114 w 1847"/>
                <a:gd name="T95" fmla="*/ 60 h 168"/>
                <a:gd name="T96" fmla="*/ 110 w 1847"/>
                <a:gd name="T97" fmla="*/ 53 h 168"/>
                <a:gd name="T98" fmla="*/ 105 w 1847"/>
                <a:gd name="T99" fmla="*/ 5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88" name="Rectangle 336"/>
            <p:cNvSpPr>
              <a:spLocks noChangeArrowheads="1"/>
            </p:cNvSpPr>
            <p:nvPr/>
          </p:nvSpPr>
          <p:spPr bwMode="auto">
            <a:xfrm>
              <a:off x="5406" y="2595"/>
              <a:ext cx="27" cy="12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89" name="Rectangle 337"/>
            <p:cNvSpPr>
              <a:spLocks noChangeArrowheads="1"/>
            </p:cNvSpPr>
            <p:nvPr/>
          </p:nvSpPr>
          <p:spPr bwMode="auto">
            <a:xfrm>
              <a:off x="4759" y="2595"/>
              <a:ext cx="32" cy="12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90" name="Rectangle 338"/>
            <p:cNvSpPr>
              <a:spLocks noChangeArrowheads="1"/>
            </p:cNvSpPr>
            <p:nvPr/>
          </p:nvSpPr>
          <p:spPr bwMode="auto">
            <a:xfrm>
              <a:off x="5027" y="3163"/>
              <a:ext cx="139" cy="32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91" name="Rectangle 339"/>
            <p:cNvSpPr>
              <a:spLocks noChangeArrowheads="1"/>
            </p:cNvSpPr>
            <p:nvPr/>
          </p:nvSpPr>
          <p:spPr bwMode="auto">
            <a:xfrm>
              <a:off x="5027" y="3492"/>
              <a:ext cx="139" cy="1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92" name="Rectangle 340"/>
            <p:cNvSpPr>
              <a:spLocks noChangeArrowheads="1"/>
            </p:cNvSpPr>
            <p:nvPr/>
          </p:nvSpPr>
          <p:spPr bwMode="auto">
            <a:xfrm>
              <a:off x="5027" y="3554"/>
              <a:ext cx="139" cy="1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93" name="Rectangle 341"/>
            <p:cNvSpPr>
              <a:spLocks noChangeArrowheads="1"/>
            </p:cNvSpPr>
            <p:nvPr/>
          </p:nvSpPr>
          <p:spPr bwMode="auto">
            <a:xfrm>
              <a:off x="5027" y="3616"/>
              <a:ext cx="139" cy="1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94" name="Rectangle 342"/>
            <p:cNvSpPr>
              <a:spLocks noChangeArrowheads="1"/>
            </p:cNvSpPr>
            <p:nvPr/>
          </p:nvSpPr>
          <p:spPr bwMode="auto">
            <a:xfrm>
              <a:off x="5101" y="3190"/>
              <a:ext cx="59" cy="30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95" name="Rectangle 343"/>
            <p:cNvSpPr>
              <a:spLocks noChangeArrowheads="1"/>
            </p:cNvSpPr>
            <p:nvPr/>
          </p:nvSpPr>
          <p:spPr bwMode="auto">
            <a:xfrm>
              <a:off x="5101" y="3190"/>
              <a:ext cx="59" cy="30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96" name="Rectangle 344"/>
            <p:cNvSpPr>
              <a:spLocks noChangeArrowheads="1"/>
            </p:cNvSpPr>
            <p:nvPr/>
          </p:nvSpPr>
          <p:spPr bwMode="auto">
            <a:xfrm>
              <a:off x="5032" y="3190"/>
              <a:ext cx="64" cy="30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97" name="Rectangle 345"/>
            <p:cNvSpPr>
              <a:spLocks noChangeArrowheads="1"/>
            </p:cNvSpPr>
            <p:nvPr/>
          </p:nvSpPr>
          <p:spPr bwMode="auto">
            <a:xfrm>
              <a:off x="5101" y="3367"/>
              <a:ext cx="59" cy="2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98" name="Rectangle 346"/>
            <p:cNvSpPr>
              <a:spLocks noChangeArrowheads="1"/>
            </p:cNvSpPr>
            <p:nvPr/>
          </p:nvSpPr>
          <p:spPr bwMode="auto">
            <a:xfrm>
              <a:off x="5166" y="3421"/>
              <a:ext cx="37" cy="25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499" name="Rectangle 347"/>
            <p:cNvSpPr>
              <a:spLocks noChangeArrowheads="1"/>
            </p:cNvSpPr>
            <p:nvPr/>
          </p:nvSpPr>
          <p:spPr bwMode="auto">
            <a:xfrm>
              <a:off x="4994" y="3421"/>
              <a:ext cx="32" cy="25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00" name="Rectangle 348"/>
            <p:cNvSpPr>
              <a:spLocks noChangeArrowheads="1"/>
            </p:cNvSpPr>
            <p:nvPr/>
          </p:nvSpPr>
          <p:spPr bwMode="auto">
            <a:xfrm>
              <a:off x="5027" y="3509"/>
              <a:ext cx="139" cy="44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01" name="Rectangle 349"/>
            <p:cNvSpPr>
              <a:spLocks noChangeArrowheads="1"/>
            </p:cNvSpPr>
            <p:nvPr/>
          </p:nvSpPr>
          <p:spPr bwMode="auto">
            <a:xfrm>
              <a:off x="5027" y="3571"/>
              <a:ext cx="139" cy="44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02" name="Rectangle 350"/>
            <p:cNvSpPr>
              <a:spLocks noChangeArrowheads="1"/>
            </p:cNvSpPr>
            <p:nvPr/>
          </p:nvSpPr>
          <p:spPr bwMode="auto">
            <a:xfrm>
              <a:off x="5027" y="3634"/>
              <a:ext cx="139" cy="44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03" name="Rectangle 351"/>
            <p:cNvSpPr>
              <a:spLocks noChangeArrowheads="1"/>
            </p:cNvSpPr>
            <p:nvPr/>
          </p:nvSpPr>
          <p:spPr bwMode="auto">
            <a:xfrm>
              <a:off x="5101" y="3367"/>
              <a:ext cx="59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04" name="Rectangle 352"/>
            <p:cNvSpPr>
              <a:spLocks noChangeArrowheads="1"/>
            </p:cNvSpPr>
            <p:nvPr/>
          </p:nvSpPr>
          <p:spPr bwMode="auto">
            <a:xfrm>
              <a:off x="5032" y="3367"/>
              <a:ext cx="6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05" name="Rectangle 353"/>
            <p:cNvSpPr>
              <a:spLocks noChangeArrowheads="1"/>
            </p:cNvSpPr>
            <p:nvPr/>
          </p:nvSpPr>
          <p:spPr bwMode="auto">
            <a:xfrm>
              <a:off x="5101" y="3314"/>
              <a:ext cx="11" cy="53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06" name="Rectangle 354"/>
            <p:cNvSpPr>
              <a:spLocks noChangeArrowheads="1"/>
            </p:cNvSpPr>
            <p:nvPr/>
          </p:nvSpPr>
          <p:spPr bwMode="auto">
            <a:xfrm>
              <a:off x="5080" y="3314"/>
              <a:ext cx="16" cy="53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07" name="Rectangle 355"/>
            <p:cNvSpPr>
              <a:spLocks noChangeArrowheads="1"/>
            </p:cNvSpPr>
            <p:nvPr/>
          </p:nvSpPr>
          <p:spPr bwMode="auto">
            <a:xfrm>
              <a:off x="5101" y="3394"/>
              <a:ext cx="59" cy="1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08" name="Rectangle 356"/>
            <p:cNvSpPr>
              <a:spLocks noChangeArrowheads="1"/>
            </p:cNvSpPr>
            <p:nvPr/>
          </p:nvSpPr>
          <p:spPr bwMode="auto">
            <a:xfrm>
              <a:off x="5032" y="3394"/>
              <a:ext cx="64" cy="1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09" name="Rectangle 357"/>
            <p:cNvSpPr>
              <a:spLocks noChangeArrowheads="1"/>
            </p:cNvSpPr>
            <p:nvPr/>
          </p:nvSpPr>
          <p:spPr bwMode="auto">
            <a:xfrm>
              <a:off x="5166" y="3554"/>
              <a:ext cx="37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10" name="Rectangle 358"/>
            <p:cNvSpPr>
              <a:spLocks noChangeArrowheads="1"/>
            </p:cNvSpPr>
            <p:nvPr/>
          </p:nvSpPr>
          <p:spPr bwMode="auto">
            <a:xfrm>
              <a:off x="4994" y="3554"/>
              <a:ext cx="32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11" name="Rectangle 359"/>
            <p:cNvSpPr>
              <a:spLocks noChangeArrowheads="1"/>
            </p:cNvSpPr>
            <p:nvPr/>
          </p:nvSpPr>
          <p:spPr bwMode="auto">
            <a:xfrm>
              <a:off x="5331" y="2746"/>
              <a:ext cx="53" cy="275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12" name="Rectangle 360"/>
            <p:cNvSpPr>
              <a:spLocks noChangeArrowheads="1"/>
            </p:cNvSpPr>
            <p:nvPr/>
          </p:nvSpPr>
          <p:spPr bwMode="auto">
            <a:xfrm>
              <a:off x="5230" y="3163"/>
              <a:ext cx="48" cy="275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13" name="Rectangle 361"/>
            <p:cNvSpPr>
              <a:spLocks noChangeArrowheads="1"/>
            </p:cNvSpPr>
            <p:nvPr/>
          </p:nvSpPr>
          <p:spPr bwMode="auto">
            <a:xfrm>
              <a:off x="4914" y="2746"/>
              <a:ext cx="48" cy="275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14" name="Rectangle 362"/>
            <p:cNvSpPr>
              <a:spLocks noChangeArrowheads="1"/>
            </p:cNvSpPr>
            <p:nvPr/>
          </p:nvSpPr>
          <p:spPr bwMode="auto">
            <a:xfrm>
              <a:off x="5123" y="2746"/>
              <a:ext cx="53" cy="275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15" name="Rectangle 363"/>
            <p:cNvSpPr>
              <a:spLocks noChangeArrowheads="1"/>
            </p:cNvSpPr>
            <p:nvPr/>
          </p:nvSpPr>
          <p:spPr bwMode="auto">
            <a:xfrm>
              <a:off x="5230" y="2746"/>
              <a:ext cx="48" cy="275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16" name="Rectangle 364"/>
            <p:cNvSpPr>
              <a:spLocks noChangeArrowheads="1"/>
            </p:cNvSpPr>
            <p:nvPr/>
          </p:nvSpPr>
          <p:spPr bwMode="auto">
            <a:xfrm>
              <a:off x="5331" y="3163"/>
              <a:ext cx="53" cy="275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17" name="Rectangle 365"/>
            <p:cNvSpPr>
              <a:spLocks noChangeArrowheads="1"/>
            </p:cNvSpPr>
            <p:nvPr/>
          </p:nvSpPr>
          <p:spPr bwMode="auto">
            <a:xfrm>
              <a:off x="5016" y="2746"/>
              <a:ext cx="53" cy="275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18" name="Rectangle 366"/>
            <p:cNvSpPr>
              <a:spLocks noChangeArrowheads="1"/>
            </p:cNvSpPr>
            <p:nvPr/>
          </p:nvSpPr>
          <p:spPr bwMode="auto">
            <a:xfrm>
              <a:off x="4807" y="2746"/>
              <a:ext cx="53" cy="275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19" name="Rectangle 367"/>
            <p:cNvSpPr>
              <a:spLocks noChangeArrowheads="1"/>
            </p:cNvSpPr>
            <p:nvPr/>
          </p:nvSpPr>
          <p:spPr bwMode="auto">
            <a:xfrm>
              <a:off x="4914" y="3163"/>
              <a:ext cx="48" cy="275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20" name="Rectangle 368"/>
            <p:cNvSpPr>
              <a:spLocks noChangeArrowheads="1"/>
            </p:cNvSpPr>
            <p:nvPr/>
          </p:nvSpPr>
          <p:spPr bwMode="auto">
            <a:xfrm>
              <a:off x="4807" y="3163"/>
              <a:ext cx="53" cy="275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21" name="Freeform 369"/>
            <p:cNvSpPr>
              <a:spLocks/>
            </p:cNvSpPr>
            <p:nvPr/>
          </p:nvSpPr>
          <p:spPr bwMode="auto">
            <a:xfrm>
              <a:off x="5112" y="2719"/>
              <a:ext cx="75" cy="329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22" name="Freeform 370"/>
            <p:cNvSpPr>
              <a:spLocks/>
            </p:cNvSpPr>
            <p:nvPr/>
          </p:nvSpPr>
          <p:spPr bwMode="auto">
            <a:xfrm>
              <a:off x="5176" y="2719"/>
              <a:ext cx="11" cy="329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23" name="Freeform 371"/>
            <p:cNvSpPr>
              <a:spLocks/>
            </p:cNvSpPr>
            <p:nvPr/>
          </p:nvSpPr>
          <p:spPr bwMode="auto">
            <a:xfrm>
              <a:off x="5219" y="2719"/>
              <a:ext cx="70" cy="329"/>
            </a:xfrm>
            <a:custGeom>
              <a:avLst/>
              <a:gdLst>
                <a:gd name="T0" fmla="*/ 21 w 216"/>
                <a:gd name="T1" fmla="*/ 163 h 373"/>
                <a:gd name="T2" fmla="*/ 3 w 216"/>
                <a:gd name="T3" fmla="*/ 163 h 373"/>
                <a:gd name="T4" fmla="*/ 3 w 216"/>
                <a:gd name="T5" fmla="*/ 260 h 373"/>
                <a:gd name="T6" fmla="*/ 21 w 216"/>
                <a:gd name="T7" fmla="*/ 260 h 373"/>
                <a:gd name="T8" fmla="*/ 24 w 216"/>
                <a:gd name="T9" fmla="*/ 281 h 373"/>
                <a:gd name="T10" fmla="*/ 0 w 216"/>
                <a:gd name="T11" fmla="*/ 281 h 373"/>
                <a:gd name="T12" fmla="*/ 0 w 216"/>
                <a:gd name="T13" fmla="*/ 0 h 373"/>
                <a:gd name="T14" fmla="*/ 24 w 216"/>
                <a:gd name="T15" fmla="*/ 0 h 373"/>
                <a:gd name="T16" fmla="*/ 21 w 216"/>
                <a:gd name="T17" fmla="*/ 22 h 373"/>
                <a:gd name="T18" fmla="*/ 3 w 216"/>
                <a:gd name="T19" fmla="*/ 22 h 373"/>
                <a:gd name="T20" fmla="*/ 3 w 216"/>
                <a:gd name="T21" fmla="*/ 129 h 373"/>
                <a:gd name="T22" fmla="*/ 21 w 216"/>
                <a:gd name="T23" fmla="*/ 129 h 373"/>
                <a:gd name="T24" fmla="*/ 21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24" name="Freeform 372"/>
            <p:cNvSpPr>
              <a:spLocks/>
            </p:cNvSpPr>
            <p:nvPr/>
          </p:nvSpPr>
          <p:spPr bwMode="auto">
            <a:xfrm>
              <a:off x="5278" y="2719"/>
              <a:ext cx="11" cy="329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25" name="Freeform 373"/>
            <p:cNvSpPr>
              <a:spLocks/>
            </p:cNvSpPr>
            <p:nvPr/>
          </p:nvSpPr>
          <p:spPr bwMode="auto">
            <a:xfrm>
              <a:off x="5326" y="2719"/>
              <a:ext cx="70" cy="329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26" name="Freeform 374"/>
            <p:cNvSpPr>
              <a:spLocks/>
            </p:cNvSpPr>
            <p:nvPr/>
          </p:nvSpPr>
          <p:spPr bwMode="auto">
            <a:xfrm>
              <a:off x="5385" y="2719"/>
              <a:ext cx="11" cy="329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27" name="Freeform 375"/>
            <p:cNvSpPr>
              <a:spLocks/>
            </p:cNvSpPr>
            <p:nvPr/>
          </p:nvSpPr>
          <p:spPr bwMode="auto">
            <a:xfrm>
              <a:off x="5219" y="3136"/>
              <a:ext cx="70" cy="329"/>
            </a:xfrm>
            <a:custGeom>
              <a:avLst/>
              <a:gdLst>
                <a:gd name="T0" fmla="*/ 21 w 216"/>
                <a:gd name="T1" fmla="*/ 165 h 372"/>
                <a:gd name="T2" fmla="*/ 3 w 216"/>
                <a:gd name="T3" fmla="*/ 165 h 372"/>
                <a:gd name="T4" fmla="*/ 3 w 216"/>
                <a:gd name="T5" fmla="*/ 260 h 372"/>
                <a:gd name="T6" fmla="*/ 21 w 216"/>
                <a:gd name="T7" fmla="*/ 260 h 372"/>
                <a:gd name="T8" fmla="*/ 24 w 216"/>
                <a:gd name="T9" fmla="*/ 282 h 372"/>
                <a:gd name="T10" fmla="*/ 0 w 216"/>
                <a:gd name="T11" fmla="*/ 282 h 372"/>
                <a:gd name="T12" fmla="*/ 0 w 216"/>
                <a:gd name="T13" fmla="*/ 0 h 372"/>
                <a:gd name="T14" fmla="*/ 24 w 216"/>
                <a:gd name="T15" fmla="*/ 0 h 372"/>
                <a:gd name="T16" fmla="*/ 21 w 216"/>
                <a:gd name="T17" fmla="*/ 21 h 372"/>
                <a:gd name="T18" fmla="*/ 3 w 216"/>
                <a:gd name="T19" fmla="*/ 21 h 372"/>
                <a:gd name="T20" fmla="*/ 3 w 216"/>
                <a:gd name="T21" fmla="*/ 130 h 372"/>
                <a:gd name="T22" fmla="*/ 21 w 216"/>
                <a:gd name="T23" fmla="*/ 130 h 372"/>
                <a:gd name="T24" fmla="*/ 21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28" name="Freeform 376"/>
            <p:cNvSpPr>
              <a:spLocks/>
            </p:cNvSpPr>
            <p:nvPr/>
          </p:nvSpPr>
          <p:spPr bwMode="auto">
            <a:xfrm>
              <a:off x="5278" y="3136"/>
              <a:ext cx="11" cy="329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29" name="Freeform 377"/>
            <p:cNvSpPr>
              <a:spLocks/>
            </p:cNvSpPr>
            <p:nvPr/>
          </p:nvSpPr>
          <p:spPr bwMode="auto">
            <a:xfrm>
              <a:off x="5326" y="3136"/>
              <a:ext cx="70" cy="329"/>
            </a:xfrm>
            <a:custGeom>
              <a:avLst/>
              <a:gdLst>
                <a:gd name="T0" fmla="*/ 21 w 217"/>
                <a:gd name="T1" fmla="*/ 165 h 372"/>
                <a:gd name="T2" fmla="*/ 3 w 217"/>
                <a:gd name="T3" fmla="*/ 165 h 372"/>
                <a:gd name="T4" fmla="*/ 3 w 217"/>
                <a:gd name="T5" fmla="*/ 260 h 372"/>
                <a:gd name="T6" fmla="*/ 21 w 217"/>
                <a:gd name="T7" fmla="*/ 260 h 372"/>
                <a:gd name="T8" fmla="*/ 24 w 217"/>
                <a:gd name="T9" fmla="*/ 282 h 372"/>
                <a:gd name="T10" fmla="*/ 0 w 217"/>
                <a:gd name="T11" fmla="*/ 282 h 372"/>
                <a:gd name="T12" fmla="*/ 0 w 217"/>
                <a:gd name="T13" fmla="*/ 0 h 372"/>
                <a:gd name="T14" fmla="*/ 24 w 217"/>
                <a:gd name="T15" fmla="*/ 0 h 372"/>
                <a:gd name="T16" fmla="*/ 21 w 217"/>
                <a:gd name="T17" fmla="*/ 21 h 372"/>
                <a:gd name="T18" fmla="*/ 3 w 217"/>
                <a:gd name="T19" fmla="*/ 21 h 372"/>
                <a:gd name="T20" fmla="*/ 3 w 217"/>
                <a:gd name="T21" fmla="*/ 130 h 372"/>
                <a:gd name="T22" fmla="*/ 21 w 217"/>
                <a:gd name="T23" fmla="*/ 130 h 372"/>
                <a:gd name="T24" fmla="*/ 21 w 217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30" name="Freeform 378"/>
            <p:cNvSpPr>
              <a:spLocks/>
            </p:cNvSpPr>
            <p:nvPr/>
          </p:nvSpPr>
          <p:spPr bwMode="auto">
            <a:xfrm>
              <a:off x="5385" y="3136"/>
              <a:ext cx="11" cy="329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31" name="Freeform 379"/>
            <p:cNvSpPr>
              <a:spLocks/>
            </p:cNvSpPr>
            <p:nvPr/>
          </p:nvSpPr>
          <p:spPr bwMode="auto">
            <a:xfrm>
              <a:off x="5010" y="2719"/>
              <a:ext cx="70" cy="329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32" name="Freeform 380"/>
            <p:cNvSpPr>
              <a:spLocks/>
            </p:cNvSpPr>
            <p:nvPr/>
          </p:nvSpPr>
          <p:spPr bwMode="auto">
            <a:xfrm>
              <a:off x="5010" y="2719"/>
              <a:ext cx="5" cy="329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33" name="Freeform 381"/>
            <p:cNvSpPr>
              <a:spLocks/>
            </p:cNvSpPr>
            <p:nvPr/>
          </p:nvSpPr>
          <p:spPr bwMode="auto">
            <a:xfrm>
              <a:off x="4904" y="2719"/>
              <a:ext cx="70" cy="329"/>
            </a:xfrm>
            <a:custGeom>
              <a:avLst/>
              <a:gdLst>
                <a:gd name="T0" fmla="*/ 3 w 216"/>
                <a:gd name="T1" fmla="*/ 163 h 373"/>
                <a:gd name="T2" fmla="*/ 20 w 216"/>
                <a:gd name="T3" fmla="*/ 163 h 373"/>
                <a:gd name="T4" fmla="*/ 20 w 216"/>
                <a:gd name="T5" fmla="*/ 260 h 373"/>
                <a:gd name="T6" fmla="*/ 3 w 216"/>
                <a:gd name="T7" fmla="*/ 260 h 373"/>
                <a:gd name="T8" fmla="*/ 0 w 216"/>
                <a:gd name="T9" fmla="*/ 281 h 373"/>
                <a:gd name="T10" fmla="*/ 23 w 216"/>
                <a:gd name="T11" fmla="*/ 281 h 373"/>
                <a:gd name="T12" fmla="*/ 23 w 216"/>
                <a:gd name="T13" fmla="*/ 0 h 373"/>
                <a:gd name="T14" fmla="*/ 0 w 216"/>
                <a:gd name="T15" fmla="*/ 0 h 373"/>
                <a:gd name="T16" fmla="*/ 3 w 216"/>
                <a:gd name="T17" fmla="*/ 22 h 373"/>
                <a:gd name="T18" fmla="*/ 20 w 216"/>
                <a:gd name="T19" fmla="*/ 22 h 373"/>
                <a:gd name="T20" fmla="*/ 20 w 216"/>
                <a:gd name="T21" fmla="*/ 129 h 373"/>
                <a:gd name="T22" fmla="*/ 3 w 216"/>
                <a:gd name="T23" fmla="*/ 129 h 373"/>
                <a:gd name="T24" fmla="*/ 3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34" name="Freeform 382"/>
            <p:cNvSpPr>
              <a:spLocks/>
            </p:cNvSpPr>
            <p:nvPr/>
          </p:nvSpPr>
          <p:spPr bwMode="auto">
            <a:xfrm>
              <a:off x="4904" y="2719"/>
              <a:ext cx="11" cy="329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35" name="Freeform 383"/>
            <p:cNvSpPr>
              <a:spLocks/>
            </p:cNvSpPr>
            <p:nvPr/>
          </p:nvSpPr>
          <p:spPr bwMode="auto">
            <a:xfrm>
              <a:off x="4797" y="2719"/>
              <a:ext cx="75" cy="329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36" name="Freeform 384"/>
            <p:cNvSpPr>
              <a:spLocks/>
            </p:cNvSpPr>
            <p:nvPr/>
          </p:nvSpPr>
          <p:spPr bwMode="auto">
            <a:xfrm>
              <a:off x="4797" y="2719"/>
              <a:ext cx="11" cy="329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37" name="Freeform 385"/>
            <p:cNvSpPr>
              <a:spLocks/>
            </p:cNvSpPr>
            <p:nvPr/>
          </p:nvSpPr>
          <p:spPr bwMode="auto">
            <a:xfrm>
              <a:off x="4904" y="3136"/>
              <a:ext cx="70" cy="329"/>
            </a:xfrm>
            <a:custGeom>
              <a:avLst/>
              <a:gdLst>
                <a:gd name="T0" fmla="*/ 3 w 216"/>
                <a:gd name="T1" fmla="*/ 165 h 372"/>
                <a:gd name="T2" fmla="*/ 20 w 216"/>
                <a:gd name="T3" fmla="*/ 165 h 372"/>
                <a:gd name="T4" fmla="*/ 20 w 216"/>
                <a:gd name="T5" fmla="*/ 260 h 372"/>
                <a:gd name="T6" fmla="*/ 3 w 216"/>
                <a:gd name="T7" fmla="*/ 260 h 372"/>
                <a:gd name="T8" fmla="*/ 0 w 216"/>
                <a:gd name="T9" fmla="*/ 282 h 372"/>
                <a:gd name="T10" fmla="*/ 23 w 216"/>
                <a:gd name="T11" fmla="*/ 282 h 372"/>
                <a:gd name="T12" fmla="*/ 23 w 216"/>
                <a:gd name="T13" fmla="*/ 0 h 372"/>
                <a:gd name="T14" fmla="*/ 0 w 216"/>
                <a:gd name="T15" fmla="*/ 0 h 372"/>
                <a:gd name="T16" fmla="*/ 3 w 216"/>
                <a:gd name="T17" fmla="*/ 21 h 372"/>
                <a:gd name="T18" fmla="*/ 20 w 216"/>
                <a:gd name="T19" fmla="*/ 21 h 372"/>
                <a:gd name="T20" fmla="*/ 20 w 216"/>
                <a:gd name="T21" fmla="*/ 130 h 372"/>
                <a:gd name="T22" fmla="*/ 3 w 216"/>
                <a:gd name="T23" fmla="*/ 130 h 372"/>
                <a:gd name="T24" fmla="*/ 3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38" name="Freeform 386"/>
            <p:cNvSpPr>
              <a:spLocks/>
            </p:cNvSpPr>
            <p:nvPr/>
          </p:nvSpPr>
          <p:spPr bwMode="auto">
            <a:xfrm>
              <a:off x="4904" y="3136"/>
              <a:ext cx="11" cy="329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39" name="Freeform 387"/>
            <p:cNvSpPr>
              <a:spLocks/>
            </p:cNvSpPr>
            <p:nvPr/>
          </p:nvSpPr>
          <p:spPr bwMode="auto">
            <a:xfrm>
              <a:off x="4797" y="3136"/>
              <a:ext cx="75" cy="329"/>
            </a:xfrm>
            <a:custGeom>
              <a:avLst/>
              <a:gdLst>
                <a:gd name="T0" fmla="*/ 3 w 215"/>
                <a:gd name="T1" fmla="*/ 165 h 372"/>
                <a:gd name="T2" fmla="*/ 21 w 215"/>
                <a:gd name="T3" fmla="*/ 165 h 372"/>
                <a:gd name="T4" fmla="*/ 21 w 215"/>
                <a:gd name="T5" fmla="*/ 260 h 372"/>
                <a:gd name="T6" fmla="*/ 3 w 215"/>
                <a:gd name="T7" fmla="*/ 260 h 372"/>
                <a:gd name="T8" fmla="*/ 0 w 215"/>
                <a:gd name="T9" fmla="*/ 282 h 372"/>
                <a:gd name="T10" fmla="*/ 24 w 215"/>
                <a:gd name="T11" fmla="*/ 282 h 372"/>
                <a:gd name="T12" fmla="*/ 24 w 215"/>
                <a:gd name="T13" fmla="*/ 0 h 372"/>
                <a:gd name="T14" fmla="*/ 0 w 215"/>
                <a:gd name="T15" fmla="*/ 0 h 372"/>
                <a:gd name="T16" fmla="*/ 3 w 215"/>
                <a:gd name="T17" fmla="*/ 21 h 372"/>
                <a:gd name="T18" fmla="*/ 21 w 215"/>
                <a:gd name="T19" fmla="*/ 21 h 372"/>
                <a:gd name="T20" fmla="*/ 21 w 215"/>
                <a:gd name="T21" fmla="*/ 130 h 372"/>
                <a:gd name="T22" fmla="*/ 3 w 215"/>
                <a:gd name="T23" fmla="*/ 130 h 372"/>
                <a:gd name="T24" fmla="*/ 3 w 215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40" name="Freeform 388"/>
            <p:cNvSpPr>
              <a:spLocks/>
            </p:cNvSpPr>
            <p:nvPr/>
          </p:nvSpPr>
          <p:spPr bwMode="auto">
            <a:xfrm>
              <a:off x="4797" y="3136"/>
              <a:ext cx="11" cy="329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41" name="Rectangle 389"/>
            <p:cNvSpPr>
              <a:spLocks noChangeArrowheads="1"/>
            </p:cNvSpPr>
            <p:nvPr/>
          </p:nvSpPr>
          <p:spPr bwMode="auto">
            <a:xfrm>
              <a:off x="5112" y="2897"/>
              <a:ext cx="75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42" name="Rectangle 390"/>
            <p:cNvSpPr>
              <a:spLocks noChangeArrowheads="1"/>
            </p:cNvSpPr>
            <p:nvPr/>
          </p:nvSpPr>
          <p:spPr bwMode="auto">
            <a:xfrm>
              <a:off x="5219" y="2897"/>
              <a:ext cx="70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43" name="Rectangle 391"/>
            <p:cNvSpPr>
              <a:spLocks noChangeArrowheads="1"/>
            </p:cNvSpPr>
            <p:nvPr/>
          </p:nvSpPr>
          <p:spPr bwMode="auto">
            <a:xfrm>
              <a:off x="5326" y="2897"/>
              <a:ext cx="70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44" name="Rectangle 392"/>
            <p:cNvSpPr>
              <a:spLocks noChangeArrowheads="1"/>
            </p:cNvSpPr>
            <p:nvPr/>
          </p:nvSpPr>
          <p:spPr bwMode="auto">
            <a:xfrm>
              <a:off x="5010" y="2897"/>
              <a:ext cx="70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45" name="Rectangle 393"/>
            <p:cNvSpPr>
              <a:spLocks noChangeArrowheads="1"/>
            </p:cNvSpPr>
            <p:nvPr/>
          </p:nvSpPr>
          <p:spPr bwMode="auto">
            <a:xfrm>
              <a:off x="4904" y="2897"/>
              <a:ext cx="70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46" name="Rectangle 394"/>
            <p:cNvSpPr>
              <a:spLocks noChangeArrowheads="1"/>
            </p:cNvSpPr>
            <p:nvPr/>
          </p:nvSpPr>
          <p:spPr bwMode="auto">
            <a:xfrm>
              <a:off x="4797" y="2897"/>
              <a:ext cx="75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47" name="Freeform 395"/>
            <p:cNvSpPr>
              <a:spLocks/>
            </p:cNvSpPr>
            <p:nvPr/>
          </p:nvSpPr>
          <p:spPr bwMode="auto">
            <a:xfrm>
              <a:off x="4984" y="2737"/>
              <a:ext cx="16" cy="36"/>
            </a:xfrm>
            <a:custGeom>
              <a:avLst/>
              <a:gdLst>
                <a:gd name="T0" fmla="*/ 2 w 37"/>
                <a:gd name="T1" fmla="*/ 36 h 38"/>
                <a:gd name="T2" fmla="*/ 3 w 37"/>
                <a:gd name="T3" fmla="*/ 34 h 38"/>
                <a:gd name="T4" fmla="*/ 3 w 37"/>
                <a:gd name="T5" fmla="*/ 30 h 38"/>
                <a:gd name="T6" fmla="*/ 4 w 37"/>
                <a:gd name="T7" fmla="*/ 23 h 38"/>
                <a:gd name="T8" fmla="*/ 4 w 37"/>
                <a:gd name="T9" fmla="*/ 19 h 38"/>
                <a:gd name="T10" fmla="*/ 4 w 37"/>
                <a:gd name="T11" fmla="*/ 12 h 38"/>
                <a:gd name="T12" fmla="*/ 3 w 37"/>
                <a:gd name="T13" fmla="*/ 5 h 38"/>
                <a:gd name="T14" fmla="*/ 3 w 37"/>
                <a:gd name="T15" fmla="*/ 1 h 38"/>
                <a:gd name="T16" fmla="*/ 2 w 37"/>
                <a:gd name="T17" fmla="*/ 0 h 38"/>
                <a:gd name="T18" fmla="*/ 1 w 37"/>
                <a:gd name="T19" fmla="*/ 1 h 38"/>
                <a:gd name="T20" fmla="*/ 1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23 h 38"/>
                <a:gd name="T28" fmla="*/ 1 w 37"/>
                <a:gd name="T29" fmla="*/ 30 h 38"/>
                <a:gd name="T30" fmla="*/ 1 w 37"/>
                <a:gd name="T31" fmla="*/ 34 h 38"/>
                <a:gd name="T32" fmla="*/ 2 w 37"/>
                <a:gd name="T33" fmla="*/ 36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7" name="Group 316"/>
          <p:cNvGrpSpPr>
            <a:grpSpLocks/>
          </p:cNvGrpSpPr>
          <p:nvPr/>
        </p:nvGrpSpPr>
        <p:grpSpPr bwMode="auto">
          <a:xfrm>
            <a:off x="5168314" y="4981713"/>
            <a:ext cx="238592" cy="236799"/>
            <a:chOff x="4727" y="2506"/>
            <a:chExt cx="706" cy="1172"/>
          </a:xfrm>
        </p:grpSpPr>
        <p:sp>
          <p:nvSpPr>
            <p:cNvPr id="1549" name="Freeform 317"/>
            <p:cNvSpPr>
              <a:spLocks/>
            </p:cNvSpPr>
            <p:nvPr/>
          </p:nvSpPr>
          <p:spPr bwMode="auto">
            <a:xfrm>
              <a:off x="4727" y="3554"/>
              <a:ext cx="48" cy="124"/>
            </a:xfrm>
            <a:custGeom>
              <a:avLst/>
              <a:gdLst>
                <a:gd name="T0" fmla="*/ 0 w 139"/>
                <a:gd name="T1" fmla="*/ 107 h 135"/>
                <a:gd name="T2" fmla="*/ 0 w 139"/>
                <a:gd name="T3" fmla="*/ 73 h 135"/>
                <a:gd name="T4" fmla="*/ 5 w 139"/>
                <a:gd name="T5" fmla="*/ 73 h 135"/>
                <a:gd name="T6" fmla="*/ 5 w 139"/>
                <a:gd name="T7" fmla="*/ 37 h 135"/>
                <a:gd name="T8" fmla="*/ 10 w 139"/>
                <a:gd name="T9" fmla="*/ 37 h 135"/>
                <a:gd name="T10" fmla="*/ 10 w 139"/>
                <a:gd name="T11" fmla="*/ 0 h 135"/>
                <a:gd name="T12" fmla="*/ 15 w 139"/>
                <a:gd name="T13" fmla="*/ 0 h 135"/>
                <a:gd name="T14" fmla="*/ 15 w 139"/>
                <a:gd name="T15" fmla="*/ 107 h 135"/>
                <a:gd name="T16" fmla="*/ 0 w 139"/>
                <a:gd name="T17" fmla="*/ 107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50" name="Freeform 318"/>
            <p:cNvSpPr>
              <a:spLocks/>
            </p:cNvSpPr>
            <p:nvPr/>
          </p:nvSpPr>
          <p:spPr bwMode="auto">
            <a:xfrm>
              <a:off x="4775" y="2568"/>
              <a:ext cx="648" cy="1110"/>
            </a:xfrm>
            <a:custGeom>
              <a:avLst/>
              <a:gdLst>
                <a:gd name="T0" fmla="*/ 0 w 1946"/>
                <a:gd name="T1" fmla="*/ 971 h 1278"/>
                <a:gd name="T2" fmla="*/ 0 w 1946"/>
                <a:gd name="T3" fmla="*/ 78 h 1278"/>
                <a:gd name="T4" fmla="*/ 84 w 1946"/>
                <a:gd name="T5" fmla="*/ 78 h 1278"/>
                <a:gd name="T6" fmla="*/ 84 w 1946"/>
                <a:gd name="T7" fmla="*/ 71 h 1278"/>
                <a:gd name="T8" fmla="*/ 84 w 1946"/>
                <a:gd name="T9" fmla="*/ 62 h 1278"/>
                <a:gd name="T10" fmla="*/ 85 w 1946"/>
                <a:gd name="T11" fmla="*/ 55 h 1278"/>
                <a:gd name="T12" fmla="*/ 85 w 1946"/>
                <a:gd name="T13" fmla="*/ 48 h 1278"/>
                <a:gd name="T14" fmla="*/ 86 w 1946"/>
                <a:gd name="T15" fmla="*/ 42 h 1278"/>
                <a:gd name="T16" fmla="*/ 88 w 1946"/>
                <a:gd name="T17" fmla="*/ 35 h 1278"/>
                <a:gd name="T18" fmla="*/ 89 w 1946"/>
                <a:gd name="T19" fmla="*/ 29 h 1278"/>
                <a:gd name="T20" fmla="*/ 91 w 1946"/>
                <a:gd name="T21" fmla="*/ 23 h 1278"/>
                <a:gd name="T22" fmla="*/ 92 w 1946"/>
                <a:gd name="T23" fmla="*/ 18 h 1278"/>
                <a:gd name="T24" fmla="*/ 94 w 1946"/>
                <a:gd name="T25" fmla="*/ 14 h 1278"/>
                <a:gd name="T26" fmla="*/ 96 w 1946"/>
                <a:gd name="T27" fmla="*/ 10 h 1278"/>
                <a:gd name="T28" fmla="*/ 98 w 1946"/>
                <a:gd name="T29" fmla="*/ 6 h 1278"/>
                <a:gd name="T30" fmla="*/ 101 w 1946"/>
                <a:gd name="T31" fmla="*/ 3 h 1278"/>
                <a:gd name="T32" fmla="*/ 103 w 1946"/>
                <a:gd name="T33" fmla="*/ 3 h 1278"/>
                <a:gd name="T34" fmla="*/ 105 w 1946"/>
                <a:gd name="T35" fmla="*/ 0 h 1278"/>
                <a:gd name="T36" fmla="*/ 108 w 1946"/>
                <a:gd name="T37" fmla="*/ 0 h 1278"/>
                <a:gd name="T38" fmla="*/ 110 w 1946"/>
                <a:gd name="T39" fmla="*/ 0 h 1278"/>
                <a:gd name="T40" fmla="*/ 113 w 1946"/>
                <a:gd name="T41" fmla="*/ 3 h 1278"/>
                <a:gd name="T42" fmla="*/ 115 w 1946"/>
                <a:gd name="T43" fmla="*/ 3 h 1278"/>
                <a:gd name="T44" fmla="*/ 118 w 1946"/>
                <a:gd name="T45" fmla="*/ 6 h 1278"/>
                <a:gd name="T46" fmla="*/ 120 w 1946"/>
                <a:gd name="T47" fmla="*/ 10 h 1278"/>
                <a:gd name="T48" fmla="*/ 122 w 1946"/>
                <a:gd name="T49" fmla="*/ 14 h 1278"/>
                <a:gd name="T50" fmla="*/ 124 w 1946"/>
                <a:gd name="T51" fmla="*/ 18 h 1278"/>
                <a:gd name="T52" fmla="*/ 125 w 1946"/>
                <a:gd name="T53" fmla="*/ 23 h 1278"/>
                <a:gd name="T54" fmla="*/ 127 w 1946"/>
                <a:gd name="T55" fmla="*/ 29 h 1278"/>
                <a:gd name="T56" fmla="*/ 128 w 1946"/>
                <a:gd name="T57" fmla="*/ 35 h 1278"/>
                <a:gd name="T58" fmla="*/ 130 w 1946"/>
                <a:gd name="T59" fmla="*/ 42 h 1278"/>
                <a:gd name="T60" fmla="*/ 130 w 1946"/>
                <a:gd name="T61" fmla="*/ 48 h 1278"/>
                <a:gd name="T62" fmla="*/ 131 w 1946"/>
                <a:gd name="T63" fmla="*/ 55 h 1278"/>
                <a:gd name="T64" fmla="*/ 132 w 1946"/>
                <a:gd name="T65" fmla="*/ 62 h 1278"/>
                <a:gd name="T66" fmla="*/ 132 w 1946"/>
                <a:gd name="T67" fmla="*/ 71 h 1278"/>
                <a:gd name="T68" fmla="*/ 132 w 1946"/>
                <a:gd name="T69" fmla="*/ 78 h 1278"/>
                <a:gd name="T70" fmla="*/ 216 w 1946"/>
                <a:gd name="T71" fmla="*/ 78 h 1278"/>
                <a:gd name="T72" fmla="*/ 216 w 1946"/>
                <a:gd name="T73" fmla="*/ 970 h 1278"/>
                <a:gd name="T74" fmla="*/ 0 w 1946"/>
                <a:gd name="T75" fmla="*/ 971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51" name="Rectangle 319"/>
            <p:cNvSpPr>
              <a:spLocks noChangeArrowheads="1"/>
            </p:cNvSpPr>
            <p:nvPr/>
          </p:nvSpPr>
          <p:spPr bwMode="auto">
            <a:xfrm>
              <a:off x="5189" y="3083"/>
              <a:ext cx="42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52" name="Rectangle 320"/>
            <p:cNvSpPr>
              <a:spLocks noChangeArrowheads="1"/>
            </p:cNvSpPr>
            <p:nvPr/>
          </p:nvSpPr>
          <p:spPr bwMode="auto">
            <a:xfrm>
              <a:off x="5168" y="3136"/>
              <a:ext cx="42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53" name="Rectangle 321"/>
            <p:cNvSpPr>
              <a:spLocks noChangeArrowheads="1"/>
            </p:cNvSpPr>
            <p:nvPr/>
          </p:nvSpPr>
          <p:spPr bwMode="auto">
            <a:xfrm>
              <a:off x="5306" y="3030"/>
              <a:ext cx="42" cy="4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54" name="Rectangle 322"/>
            <p:cNvSpPr>
              <a:spLocks noChangeArrowheads="1"/>
            </p:cNvSpPr>
            <p:nvPr/>
          </p:nvSpPr>
          <p:spPr bwMode="auto">
            <a:xfrm>
              <a:off x="5284" y="3083"/>
              <a:ext cx="42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55" name="Rectangle 323"/>
            <p:cNvSpPr>
              <a:spLocks noChangeArrowheads="1"/>
            </p:cNvSpPr>
            <p:nvPr/>
          </p:nvSpPr>
          <p:spPr bwMode="auto">
            <a:xfrm>
              <a:off x="5284" y="2985"/>
              <a:ext cx="42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56" name="Rectangle 324"/>
            <p:cNvSpPr>
              <a:spLocks noChangeArrowheads="1"/>
            </p:cNvSpPr>
            <p:nvPr/>
          </p:nvSpPr>
          <p:spPr bwMode="auto">
            <a:xfrm>
              <a:off x="4775" y="3074"/>
              <a:ext cx="37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57" name="Rectangle 325"/>
            <p:cNvSpPr>
              <a:spLocks noChangeArrowheads="1"/>
            </p:cNvSpPr>
            <p:nvPr/>
          </p:nvSpPr>
          <p:spPr bwMode="auto">
            <a:xfrm>
              <a:off x="4775" y="3021"/>
              <a:ext cx="16" cy="4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58" name="Rectangle 326"/>
            <p:cNvSpPr>
              <a:spLocks noChangeArrowheads="1"/>
            </p:cNvSpPr>
            <p:nvPr/>
          </p:nvSpPr>
          <p:spPr bwMode="auto">
            <a:xfrm>
              <a:off x="4775" y="3119"/>
              <a:ext cx="16" cy="4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59" name="Rectangle 327"/>
            <p:cNvSpPr>
              <a:spLocks noChangeArrowheads="1"/>
            </p:cNvSpPr>
            <p:nvPr/>
          </p:nvSpPr>
          <p:spPr bwMode="auto">
            <a:xfrm>
              <a:off x="4945" y="3074"/>
              <a:ext cx="42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60" name="Rectangle 328"/>
            <p:cNvSpPr>
              <a:spLocks noChangeArrowheads="1"/>
            </p:cNvSpPr>
            <p:nvPr/>
          </p:nvSpPr>
          <p:spPr bwMode="auto">
            <a:xfrm>
              <a:off x="4923" y="3119"/>
              <a:ext cx="42" cy="4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61" name="Rectangle 329"/>
            <p:cNvSpPr>
              <a:spLocks noChangeArrowheads="1"/>
            </p:cNvSpPr>
            <p:nvPr/>
          </p:nvSpPr>
          <p:spPr bwMode="auto">
            <a:xfrm>
              <a:off x="4775" y="3456"/>
              <a:ext cx="37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62" name="Rectangle 330"/>
            <p:cNvSpPr>
              <a:spLocks noChangeArrowheads="1"/>
            </p:cNvSpPr>
            <p:nvPr/>
          </p:nvSpPr>
          <p:spPr bwMode="auto">
            <a:xfrm>
              <a:off x="4775" y="3403"/>
              <a:ext cx="16" cy="4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63" name="Rectangle 331"/>
            <p:cNvSpPr>
              <a:spLocks noChangeArrowheads="1"/>
            </p:cNvSpPr>
            <p:nvPr/>
          </p:nvSpPr>
          <p:spPr bwMode="auto">
            <a:xfrm>
              <a:off x="4775" y="3509"/>
              <a:ext cx="16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64" name="Rectangle 332"/>
            <p:cNvSpPr>
              <a:spLocks noChangeArrowheads="1"/>
            </p:cNvSpPr>
            <p:nvPr/>
          </p:nvSpPr>
          <p:spPr bwMode="auto">
            <a:xfrm>
              <a:off x="4945" y="3456"/>
              <a:ext cx="42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65" name="Rectangle 333"/>
            <p:cNvSpPr>
              <a:spLocks noChangeArrowheads="1"/>
            </p:cNvSpPr>
            <p:nvPr/>
          </p:nvSpPr>
          <p:spPr bwMode="auto">
            <a:xfrm>
              <a:off x="4923" y="3509"/>
              <a:ext cx="42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66" name="Freeform 334"/>
            <p:cNvSpPr>
              <a:spLocks/>
            </p:cNvSpPr>
            <p:nvPr/>
          </p:nvSpPr>
          <p:spPr bwMode="auto">
            <a:xfrm>
              <a:off x="5024" y="3074"/>
              <a:ext cx="143" cy="89"/>
            </a:xfrm>
            <a:custGeom>
              <a:avLst/>
              <a:gdLst>
                <a:gd name="T0" fmla="*/ 48 w 440"/>
                <a:gd name="T1" fmla="*/ 78 h 102"/>
                <a:gd name="T2" fmla="*/ 48 w 440"/>
                <a:gd name="T3" fmla="*/ 70 h 102"/>
                <a:gd name="T4" fmla="*/ 48 w 440"/>
                <a:gd name="T5" fmla="*/ 63 h 102"/>
                <a:gd name="T6" fmla="*/ 47 w 440"/>
                <a:gd name="T7" fmla="*/ 55 h 102"/>
                <a:gd name="T8" fmla="*/ 46 w 440"/>
                <a:gd name="T9" fmla="*/ 49 h 102"/>
                <a:gd name="T10" fmla="*/ 45 w 440"/>
                <a:gd name="T11" fmla="*/ 42 h 102"/>
                <a:gd name="T12" fmla="*/ 44 w 440"/>
                <a:gd name="T13" fmla="*/ 35 h 102"/>
                <a:gd name="T14" fmla="*/ 43 w 440"/>
                <a:gd name="T15" fmla="*/ 29 h 102"/>
                <a:gd name="T16" fmla="*/ 41 w 440"/>
                <a:gd name="T17" fmla="*/ 23 h 102"/>
                <a:gd name="T18" fmla="*/ 39 w 440"/>
                <a:gd name="T19" fmla="*/ 18 h 102"/>
                <a:gd name="T20" fmla="*/ 38 w 440"/>
                <a:gd name="T21" fmla="*/ 14 h 102"/>
                <a:gd name="T22" fmla="*/ 36 w 440"/>
                <a:gd name="T23" fmla="*/ 10 h 102"/>
                <a:gd name="T24" fmla="*/ 34 w 440"/>
                <a:gd name="T25" fmla="*/ 6 h 102"/>
                <a:gd name="T26" fmla="*/ 32 w 440"/>
                <a:gd name="T27" fmla="*/ 3 h 102"/>
                <a:gd name="T28" fmla="*/ 29 w 440"/>
                <a:gd name="T29" fmla="*/ 3 h 102"/>
                <a:gd name="T30" fmla="*/ 27 w 440"/>
                <a:gd name="T31" fmla="*/ 0 h 102"/>
                <a:gd name="T32" fmla="*/ 24 w 440"/>
                <a:gd name="T33" fmla="*/ 0 h 102"/>
                <a:gd name="T34" fmla="*/ 22 w 440"/>
                <a:gd name="T35" fmla="*/ 0 h 102"/>
                <a:gd name="T36" fmla="*/ 19 w 440"/>
                <a:gd name="T37" fmla="*/ 3 h 102"/>
                <a:gd name="T38" fmla="*/ 17 w 440"/>
                <a:gd name="T39" fmla="*/ 3 h 102"/>
                <a:gd name="T40" fmla="*/ 15 w 440"/>
                <a:gd name="T41" fmla="*/ 6 h 102"/>
                <a:gd name="T42" fmla="*/ 13 w 440"/>
                <a:gd name="T43" fmla="*/ 10 h 102"/>
                <a:gd name="T44" fmla="*/ 11 w 440"/>
                <a:gd name="T45" fmla="*/ 14 h 102"/>
                <a:gd name="T46" fmla="*/ 9 w 440"/>
                <a:gd name="T47" fmla="*/ 18 h 102"/>
                <a:gd name="T48" fmla="*/ 7 w 440"/>
                <a:gd name="T49" fmla="*/ 23 h 102"/>
                <a:gd name="T50" fmla="*/ 6 w 440"/>
                <a:gd name="T51" fmla="*/ 29 h 102"/>
                <a:gd name="T52" fmla="*/ 4 w 440"/>
                <a:gd name="T53" fmla="*/ 35 h 102"/>
                <a:gd name="T54" fmla="*/ 3 w 440"/>
                <a:gd name="T55" fmla="*/ 42 h 102"/>
                <a:gd name="T56" fmla="*/ 2 w 440"/>
                <a:gd name="T57" fmla="*/ 49 h 102"/>
                <a:gd name="T58" fmla="*/ 1 w 440"/>
                <a:gd name="T59" fmla="*/ 55 h 102"/>
                <a:gd name="T60" fmla="*/ 0 w 440"/>
                <a:gd name="T61" fmla="*/ 63 h 102"/>
                <a:gd name="T62" fmla="*/ 0 w 440"/>
                <a:gd name="T63" fmla="*/ 70 h 102"/>
                <a:gd name="T64" fmla="*/ 0 w 440"/>
                <a:gd name="T65" fmla="*/ 78 h 102"/>
                <a:gd name="T66" fmla="*/ 48 w 440"/>
                <a:gd name="T67" fmla="*/ 78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67" name="Freeform 335"/>
            <p:cNvSpPr>
              <a:spLocks/>
            </p:cNvSpPr>
            <p:nvPr/>
          </p:nvSpPr>
          <p:spPr bwMode="auto">
            <a:xfrm>
              <a:off x="4791" y="2506"/>
              <a:ext cx="616" cy="151"/>
            </a:xfrm>
            <a:custGeom>
              <a:avLst/>
              <a:gdLst>
                <a:gd name="T0" fmla="*/ 100 w 1847"/>
                <a:gd name="T1" fmla="*/ 50 h 168"/>
                <a:gd name="T2" fmla="*/ 95 w 1847"/>
                <a:gd name="T3" fmla="*/ 53 h 168"/>
                <a:gd name="T4" fmla="*/ 91 w 1847"/>
                <a:gd name="T5" fmla="*/ 60 h 168"/>
                <a:gd name="T6" fmla="*/ 87 w 1847"/>
                <a:gd name="T7" fmla="*/ 68 h 168"/>
                <a:gd name="T8" fmla="*/ 84 w 1847"/>
                <a:gd name="T9" fmla="*/ 79 h 168"/>
                <a:gd name="T10" fmla="*/ 81 w 1847"/>
                <a:gd name="T11" fmla="*/ 92 h 168"/>
                <a:gd name="T12" fmla="*/ 79 w 1847"/>
                <a:gd name="T13" fmla="*/ 105 h 168"/>
                <a:gd name="T14" fmla="*/ 78 w 1847"/>
                <a:gd name="T15" fmla="*/ 121 h 168"/>
                <a:gd name="T16" fmla="*/ 0 w 1847"/>
                <a:gd name="T17" fmla="*/ 129 h 168"/>
                <a:gd name="T18" fmla="*/ 1 w 1847"/>
                <a:gd name="T19" fmla="*/ 88 h 168"/>
                <a:gd name="T20" fmla="*/ 6 w 1847"/>
                <a:gd name="T21" fmla="*/ 88 h 168"/>
                <a:gd name="T22" fmla="*/ 16 w 1847"/>
                <a:gd name="T23" fmla="*/ 88 h 168"/>
                <a:gd name="T24" fmla="*/ 28 w 1847"/>
                <a:gd name="T25" fmla="*/ 88 h 168"/>
                <a:gd name="T26" fmla="*/ 41 w 1847"/>
                <a:gd name="T27" fmla="*/ 88 h 168"/>
                <a:gd name="T28" fmla="*/ 54 w 1847"/>
                <a:gd name="T29" fmla="*/ 88 h 168"/>
                <a:gd name="T30" fmla="*/ 65 w 1847"/>
                <a:gd name="T31" fmla="*/ 88 h 168"/>
                <a:gd name="T32" fmla="*/ 71 w 1847"/>
                <a:gd name="T33" fmla="*/ 88 h 168"/>
                <a:gd name="T34" fmla="*/ 74 w 1847"/>
                <a:gd name="T35" fmla="*/ 80 h 168"/>
                <a:gd name="T36" fmla="*/ 76 w 1847"/>
                <a:gd name="T37" fmla="*/ 64 h 168"/>
                <a:gd name="T38" fmla="*/ 79 w 1847"/>
                <a:gd name="T39" fmla="*/ 47 h 168"/>
                <a:gd name="T40" fmla="*/ 83 w 1847"/>
                <a:gd name="T41" fmla="*/ 33 h 168"/>
                <a:gd name="T42" fmla="*/ 86 w 1847"/>
                <a:gd name="T43" fmla="*/ 21 h 168"/>
                <a:gd name="T44" fmla="*/ 91 w 1847"/>
                <a:gd name="T45" fmla="*/ 10 h 168"/>
                <a:gd name="T46" fmla="*/ 95 w 1847"/>
                <a:gd name="T47" fmla="*/ 4 h 168"/>
                <a:gd name="T48" fmla="*/ 100 w 1847"/>
                <a:gd name="T49" fmla="*/ 1 h 168"/>
                <a:gd name="T50" fmla="*/ 105 w 1847"/>
                <a:gd name="T51" fmla="*/ 1 h 168"/>
                <a:gd name="T52" fmla="*/ 110 w 1847"/>
                <a:gd name="T53" fmla="*/ 4 h 168"/>
                <a:gd name="T54" fmla="*/ 114 w 1847"/>
                <a:gd name="T55" fmla="*/ 10 h 168"/>
                <a:gd name="T56" fmla="*/ 119 w 1847"/>
                <a:gd name="T57" fmla="*/ 21 h 168"/>
                <a:gd name="T58" fmla="*/ 123 w 1847"/>
                <a:gd name="T59" fmla="*/ 33 h 168"/>
                <a:gd name="T60" fmla="*/ 126 w 1847"/>
                <a:gd name="T61" fmla="*/ 47 h 168"/>
                <a:gd name="T62" fmla="*/ 129 w 1847"/>
                <a:gd name="T63" fmla="*/ 64 h 168"/>
                <a:gd name="T64" fmla="*/ 131 w 1847"/>
                <a:gd name="T65" fmla="*/ 80 h 168"/>
                <a:gd name="T66" fmla="*/ 134 w 1847"/>
                <a:gd name="T67" fmla="*/ 88 h 168"/>
                <a:gd name="T68" fmla="*/ 140 w 1847"/>
                <a:gd name="T69" fmla="*/ 88 h 168"/>
                <a:gd name="T70" fmla="*/ 151 w 1847"/>
                <a:gd name="T71" fmla="*/ 88 h 168"/>
                <a:gd name="T72" fmla="*/ 163 w 1847"/>
                <a:gd name="T73" fmla="*/ 88 h 168"/>
                <a:gd name="T74" fmla="*/ 176 w 1847"/>
                <a:gd name="T75" fmla="*/ 88 h 168"/>
                <a:gd name="T76" fmla="*/ 189 w 1847"/>
                <a:gd name="T77" fmla="*/ 88 h 168"/>
                <a:gd name="T78" fmla="*/ 198 w 1847"/>
                <a:gd name="T79" fmla="*/ 88 h 168"/>
                <a:gd name="T80" fmla="*/ 204 w 1847"/>
                <a:gd name="T81" fmla="*/ 88 h 168"/>
                <a:gd name="T82" fmla="*/ 205 w 1847"/>
                <a:gd name="T83" fmla="*/ 129 h 168"/>
                <a:gd name="T84" fmla="*/ 127 w 1847"/>
                <a:gd name="T85" fmla="*/ 121 h 168"/>
                <a:gd name="T86" fmla="*/ 126 w 1847"/>
                <a:gd name="T87" fmla="*/ 105 h 168"/>
                <a:gd name="T88" fmla="*/ 124 w 1847"/>
                <a:gd name="T89" fmla="*/ 92 h 168"/>
                <a:gd name="T90" fmla="*/ 121 w 1847"/>
                <a:gd name="T91" fmla="*/ 79 h 168"/>
                <a:gd name="T92" fmla="*/ 118 w 1847"/>
                <a:gd name="T93" fmla="*/ 68 h 168"/>
                <a:gd name="T94" fmla="*/ 114 w 1847"/>
                <a:gd name="T95" fmla="*/ 60 h 168"/>
                <a:gd name="T96" fmla="*/ 110 w 1847"/>
                <a:gd name="T97" fmla="*/ 53 h 168"/>
                <a:gd name="T98" fmla="*/ 105 w 1847"/>
                <a:gd name="T99" fmla="*/ 5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68" name="Rectangle 336"/>
            <p:cNvSpPr>
              <a:spLocks noChangeArrowheads="1"/>
            </p:cNvSpPr>
            <p:nvPr/>
          </p:nvSpPr>
          <p:spPr bwMode="auto">
            <a:xfrm>
              <a:off x="5406" y="2595"/>
              <a:ext cx="27" cy="12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69" name="Rectangle 337"/>
            <p:cNvSpPr>
              <a:spLocks noChangeArrowheads="1"/>
            </p:cNvSpPr>
            <p:nvPr/>
          </p:nvSpPr>
          <p:spPr bwMode="auto">
            <a:xfrm>
              <a:off x="4759" y="2595"/>
              <a:ext cx="32" cy="12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70" name="Rectangle 338"/>
            <p:cNvSpPr>
              <a:spLocks noChangeArrowheads="1"/>
            </p:cNvSpPr>
            <p:nvPr/>
          </p:nvSpPr>
          <p:spPr bwMode="auto">
            <a:xfrm>
              <a:off x="5024" y="3163"/>
              <a:ext cx="143" cy="32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71" name="Rectangle 339"/>
            <p:cNvSpPr>
              <a:spLocks noChangeArrowheads="1"/>
            </p:cNvSpPr>
            <p:nvPr/>
          </p:nvSpPr>
          <p:spPr bwMode="auto">
            <a:xfrm>
              <a:off x="5024" y="3492"/>
              <a:ext cx="143" cy="1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72" name="Rectangle 340"/>
            <p:cNvSpPr>
              <a:spLocks noChangeArrowheads="1"/>
            </p:cNvSpPr>
            <p:nvPr/>
          </p:nvSpPr>
          <p:spPr bwMode="auto">
            <a:xfrm>
              <a:off x="5024" y="3554"/>
              <a:ext cx="143" cy="1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73" name="Rectangle 341"/>
            <p:cNvSpPr>
              <a:spLocks noChangeArrowheads="1"/>
            </p:cNvSpPr>
            <p:nvPr/>
          </p:nvSpPr>
          <p:spPr bwMode="auto">
            <a:xfrm>
              <a:off x="5024" y="3616"/>
              <a:ext cx="143" cy="1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74" name="Rectangle 342"/>
            <p:cNvSpPr>
              <a:spLocks noChangeArrowheads="1"/>
            </p:cNvSpPr>
            <p:nvPr/>
          </p:nvSpPr>
          <p:spPr bwMode="auto">
            <a:xfrm>
              <a:off x="5099" y="3190"/>
              <a:ext cx="64" cy="30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75" name="Rectangle 343"/>
            <p:cNvSpPr>
              <a:spLocks noChangeArrowheads="1"/>
            </p:cNvSpPr>
            <p:nvPr/>
          </p:nvSpPr>
          <p:spPr bwMode="auto">
            <a:xfrm>
              <a:off x="5099" y="3190"/>
              <a:ext cx="64" cy="30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76" name="Rectangle 344"/>
            <p:cNvSpPr>
              <a:spLocks noChangeArrowheads="1"/>
            </p:cNvSpPr>
            <p:nvPr/>
          </p:nvSpPr>
          <p:spPr bwMode="auto">
            <a:xfrm>
              <a:off x="5030" y="3190"/>
              <a:ext cx="64" cy="30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77" name="Rectangle 345"/>
            <p:cNvSpPr>
              <a:spLocks noChangeArrowheads="1"/>
            </p:cNvSpPr>
            <p:nvPr/>
          </p:nvSpPr>
          <p:spPr bwMode="auto">
            <a:xfrm>
              <a:off x="5099" y="3367"/>
              <a:ext cx="64" cy="2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78" name="Rectangle 346"/>
            <p:cNvSpPr>
              <a:spLocks noChangeArrowheads="1"/>
            </p:cNvSpPr>
            <p:nvPr/>
          </p:nvSpPr>
          <p:spPr bwMode="auto">
            <a:xfrm>
              <a:off x="5168" y="3421"/>
              <a:ext cx="32" cy="25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79" name="Rectangle 347"/>
            <p:cNvSpPr>
              <a:spLocks noChangeArrowheads="1"/>
            </p:cNvSpPr>
            <p:nvPr/>
          </p:nvSpPr>
          <p:spPr bwMode="auto">
            <a:xfrm>
              <a:off x="4992" y="3421"/>
              <a:ext cx="32" cy="25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80" name="Rectangle 348"/>
            <p:cNvSpPr>
              <a:spLocks noChangeArrowheads="1"/>
            </p:cNvSpPr>
            <p:nvPr/>
          </p:nvSpPr>
          <p:spPr bwMode="auto">
            <a:xfrm>
              <a:off x="5024" y="3509"/>
              <a:ext cx="143" cy="44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81" name="Rectangle 349"/>
            <p:cNvSpPr>
              <a:spLocks noChangeArrowheads="1"/>
            </p:cNvSpPr>
            <p:nvPr/>
          </p:nvSpPr>
          <p:spPr bwMode="auto">
            <a:xfrm>
              <a:off x="5024" y="3571"/>
              <a:ext cx="143" cy="44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82" name="Rectangle 350"/>
            <p:cNvSpPr>
              <a:spLocks noChangeArrowheads="1"/>
            </p:cNvSpPr>
            <p:nvPr/>
          </p:nvSpPr>
          <p:spPr bwMode="auto">
            <a:xfrm>
              <a:off x="5024" y="3634"/>
              <a:ext cx="143" cy="44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83" name="Rectangle 351"/>
            <p:cNvSpPr>
              <a:spLocks noChangeArrowheads="1"/>
            </p:cNvSpPr>
            <p:nvPr/>
          </p:nvSpPr>
          <p:spPr bwMode="auto">
            <a:xfrm>
              <a:off x="5099" y="3367"/>
              <a:ext cx="6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84" name="Rectangle 352"/>
            <p:cNvSpPr>
              <a:spLocks noChangeArrowheads="1"/>
            </p:cNvSpPr>
            <p:nvPr/>
          </p:nvSpPr>
          <p:spPr bwMode="auto">
            <a:xfrm>
              <a:off x="5030" y="3367"/>
              <a:ext cx="6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85" name="Rectangle 353"/>
            <p:cNvSpPr>
              <a:spLocks noChangeArrowheads="1"/>
            </p:cNvSpPr>
            <p:nvPr/>
          </p:nvSpPr>
          <p:spPr bwMode="auto">
            <a:xfrm>
              <a:off x="5099" y="3314"/>
              <a:ext cx="16" cy="53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86" name="Rectangle 354"/>
            <p:cNvSpPr>
              <a:spLocks noChangeArrowheads="1"/>
            </p:cNvSpPr>
            <p:nvPr/>
          </p:nvSpPr>
          <p:spPr bwMode="auto">
            <a:xfrm>
              <a:off x="5083" y="3314"/>
              <a:ext cx="11" cy="53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87" name="Rectangle 355"/>
            <p:cNvSpPr>
              <a:spLocks noChangeArrowheads="1"/>
            </p:cNvSpPr>
            <p:nvPr/>
          </p:nvSpPr>
          <p:spPr bwMode="auto">
            <a:xfrm>
              <a:off x="5099" y="3394"/>
              <a:ext cx="64" cy="1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88" name="Rectangle 356"/>
            <p:cNvSpPr>
              <a:spLocks noChangeArrowheads="1"/>
            </p:cNvSpPr>
            <p:nvPr/>
          </p:nvSpPr>
          <p:spPr bwMode="auto">
            <a:xfrm>
              <a:off x="5030" y="3394"/>
              <a:ext cx="64" cy="1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89" name="Rectangle 357"/>
            <p:cNvSpPr>
              <a:spLocks noChangeArrowheads="1"/>
            </p:cNvSpPr>
            <p:nvPr/>
          </p:nvSpPr>
          <p:spPr bwMode="auto">
            <a:xfrm>
              <a:off x="5168" y="3554"/>
              <a:ext cx="32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90" name="Rectangle 358"/>
            <p:cNvSpPr>
              <a:spLocks noChangeArrowheads="1"/>
            </p:cNvSpPr>
            <p:nvPr/>
          </p:nvSpPr>
          <p:spPr bwMode="auto">
            <a:xfrm>
              <a:off x="4992" y="3554"/>
              <a:ext cx="32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91" name="Rectangle 359"/>
            <p:cNvSpPr>
              <a:spLocks noChangeArrowheads="1"/>
            </p:cNvSpPr>
            <p:nvPr/>
          </p:nvSpPr>
          <p:spPr bwMode="auto">
            <a:xfrm>
              <a:off x="5332" y="2746"/>
              <a:ext cx="53" cy="275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92" name="Rectangle 360"/>
            <p:cNvSpPr>
              <a:spLocks noChangeArrowheads="1"/>
            </p:cNvSpPr>
            <p:nvPr/>
          </p:nvSpPr>
          <p:spPr bwMode="auto">
            <a:xfrm>
              <a:off x="5226" y="3163"/>
              <a:ext cx="53" cy="275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93" name="Rectangle 361"/>
            <p:cNvSpPr>
              <a:spLocks noChangeArrowheads="1"/>
            </p:cNvSpPr>
            <p:nvPr/>
          </p:nvSpPr>
          <p:spPr bwMode="auto">
            <a:xfrm>
              <a:off x="4913" y="2746"/>
              <a:ext cx="53" cy="275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94" name="Rectangle 362"/>
            <p:cNvSpPr>
              <a:spLocks noChangeArrowheads="1"/>
            </p:cNvSpPr>
            <p:nvPr/>
          </p:nvSpPr>
          <p:spPr bwMode="auto">
            <a:xfrm>
              <a:off x="5120" y="2746"/>
              <a:ext cx="58" cy="275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95" name="Rectangle 363"/>
            <p:cNvSpPr>
              <a:spLocks noChangeArrowheads="1"/>
            </p:cNvSpPr>
            <p:nvPr/>
          </p:nvSpPr>
          <p:spPr bwMode="auto">
            <a:xfrm>
              <a:off x="5226" y="2746"/>
              <a:ext cx="53" cy="275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96" name="Rectangle 364"/>
            <p:cNvSpPr>
              <a:spLocks noChangeArrowheads="1"/>
            </p:cNvSpPr>
            <p:nvPr/>
          </p:nvSpPr>
          <p:spPr bwMode="auto">
            <a:xfrm>
              <a:off x="5332" y="3163"/>
              <a:ext cx="53" cy="275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97" name="Rectangle 365"/>
            <p:cNvSpPr>
              <a:spLocks noChangeArrowheads="1"/>
            </p:cNvSpPr>
            <p:nvPr/>
          </p:nvSpPr>
          <p:spPr bwMode="auto">
            <a:xfrm>
              <a:off x="5019" y="2746"/>
              <a:ext cx="53" cy="275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98" name="Rectangle 366"/>
            <p:cNvSpPr>
              <a:spLocks noChangeArrowheads="1"/>
            </p:cNvSpPr>
            <p:nvPr/>
          </p:nvSpPr>
          <p:spPr bwMode="auto">
            <a:xfrm>
              <a:off x="4807" y="2746"/>
              <a:ext cx="53" cy="275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599" name="Rectangle 367"/>
            <p:cNvSpPr>
              <a:spLocks noChangeArrowheads="1"/>
            </p:cNvSpPr>
            <p:nvPr/>
          </p:nvSpPr>
          <p:spPr bwMode="auto">
            <a:xfrm>
              <a:off x="4913" y="3163"/>
              <a:ext cx="53" cy="275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00" name="Rectangle 368"/>
            <p:cNvSpPr>
              <a:spLocks noChangeArrowheads="1"/>
            </p:cNvSpPr>
            <p:nvPr/>
          </p:nvSpPr>
          <p:spPr bwMode="auto">
            <a:xfrm>
              <a:off x="4807" y="3163"/>
              <a:ext cx="53" cy="275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01" name="Freeform 369"/>
            <p:cNvSpPr>
              <a:spLocks/>
            </p:cNvSpPr>
            <p:nvPr/>
          </p:nvSpPr>
          <p:spPr bwMode="auto">
            <a:xfrm>
              <a:off x="5115" y="2719"/>
              <a:ext cx="69" cy="329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02" name="Freeform 370"/>
            <p:cNvSpPr>
              <a:spLocks/>
            </p:cNvSpPr>
            <p:nvPr/>
          </p:nvSpPr>
          <p:spPr bwMode="auto">
            <a:xfrm>
              <a:off x="5178" y="2719"/>
              <a:ext cx="5" cy="329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03" name="Freeform 371"/>
            <p:cNvSpPr>
              <a:spLocks/>
            </p:cNvSpPr>
            <p:nvPr/>
          </p:nvSpPr>
          <p:spPr bwMode="auto">
            <a:xfrm>
              <a:off x="5215" y="2719"/>
              <a:ext cx="74" cy="329"/>
            </a:xfrm>
            <a:custGeom>
              <a:avLst/>
              <a:gdLst>
                <a:gd name="T0" fmla="*/ 21 w 216"/>
                <a:gd name="T1" fmla="*/ 163 h 373"/>
                <a:gd name="T2" fmla="*/ 3 w 216"/>
                <a:gd name="T3" fmla="*/ 163 h 373"/>
                <a:gd name="T4" fmla="*/ 3 w 216"/>
                <a:gd name="T5" fmla="*/ 260 h 373"/>
                <a:gd name="T6" fmla="*/ 21 w 216"/>
                <a:gd name="T7" fmla="*/ 260 h 373"/>
                <a:gd name="T8" fmla="*/ 24 w 216"/>
                <a:gd name="T9" fmla="*/ 281 h 373"/>
                <a:gd name="T10" fmla="*/ 0 w 216"/>
                <a:gd name="T11" fmla="*/ 281 h 373"/>
                <a:gd name="T12" fmla="*/ 0 w 216"/>
                <a:gd name="T13" fmla="*/ 0 h 373"/>
                <a:gd name="T14" fmla="*/ 24 w 216"/>
                <a:gd name="T15" fmla="*/ 0 h 373"/>
                <a:gd name="T16" fmla="*/ 21 w 216"/>
                <a:gd name="T17" fmla="*/ 22 h 373"/>
                <a:gd name="T18" fmla="*/ 3 w 216"/>
                <a:gd name="T19" fmla="*/ 22 h 373"/>
                <a:gd name="T20" fmla="*/ 3 w 216"/>
                <a:gd name="T21" fmla="*/ 129 h 373"/>
                <a:gd name="T22" fmla="*/ 21 w 216"/>
                <a:gd name="T23" fmla="*/ 129 h 373"/>
                <a:gd name="T24" fmla="*/ 21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04" name="Freeform 372"/>
            <p:cNvSpPr>
              <a:spLocks/>
            </p:cNvSpPr>
            <p:nvPr/>
          </p:nvSpPr>
          <p:spPr bwMode="auto">
            <a:xfrm>
              <a:off x="5279" y="2719"/>
              <a:ext cx="11" cy="329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05" name="Freeform 373"/>
            <p:cNvSpPr>
              <a:spLocks/>
            </p:cNvSpPr>
            <p:nvPr/>
          </p:nvSpPr>
          <p:spPr bwMode="auto">
            <a:xfrm>
              <a:off x="5322" y="2719"/>
              <a:ext cx="74" cy="329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06" name="Freeform 374"/>
            <p:cNvSpPr>
              <a:spLocks/>
            </p:cNvSpPr>
            <p:nvPr/>
          </p:nvSpPr>
          <p:spPr bwMode="auto">
            <a:xfrm>
              <a:off x="5385" y="2719"/>
              <a:ext cx="11" cy="329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07" name="Freeform 375"/>
            <p:cNvSpPr>
              <a:spLocks/>
            </p:cNvSpPr>
            <p:nvPr/>
          </p:nvSpPr>
          <p:spPr bwMode="auto">
            <a:xfrm>
              <a:off x="5215" y="3136"/>
              <a:ext cx="74" cy="329"/>
            </a:xfrm>
            <a:custGeom>
              <a:avLst/>
              <a:gdLst>
                <a:gd name="T0" fmla="*/ 21 w 216"/>
                <a:gd name="T1" fmla="*/ 165 h 372"/>
                <a:gd name="T2" fmla="*/ 3 w 216"/>
                <a:gd name="T3" fmla="*/ 165 h 372"/>
                <a:gd name="T4" fmla="*/ 3 w 216"/>
                <a:gd name="T5" fmla="*/ 260 h 372"/>
                <a:gd name="T6" fmla="*/ 21 w 216"/>
                <a:gd name="T7" fmla="*/ 260 h 372"/>
                <a:gd name="T8" fmla="*/ 24 w 216"/>
                <a:gd name="T9" fmla="*/ 282 h 372"/>
                <a:gd name="T10" fmla="*/ 0 w 216"/>
                <a:gd name="T11" fmla="*/ 282 h 372"/>
                <a:gd name="T12" fmla="*/ 0 w 216"/>
                <a:gd name="T13" fmla="*/ 0 h 372"/>
                <a:gd name="T14" fmla="*/ 24 w 216"/>
                <a:gd name="T15" fmla="*/ 0 h 372"/>
                <a:gd name="T16" fmla="*/ 21 w 216"/>
                <a:gd name="T17" fmla="*/ 21 h 372"/>
                <a:gd name="T18" fmla="*/ 3 w 216"/>
                <a:gd name="T19" fmla="*/ 21 h 372"/>
                <a:gd name="T20" fmla="*/ 3 w 216"/>
                <a:gd name="T21" fmla="*/ 130 h 372"/>
                <a:gd name="T22" fmla="*/ 21 w 216"/>
                <a:gd name="T23" fmla="*/ 130 h 372"/>
                <a:gd name="T24" fmla="*/ 21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08" name="Freeform 376"/>
            <p:cNvSpPr>
              <a:spLocks/>
            </p:cNvSpPr>
            <p:nvPr/>
          </p:nvSpPr>
          <p:spPr bwMode="auto">
            <a:xfrm>
              <a:off x="5279" y="3136"/>
              <a:ext cx="11" cy="329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09" name="Freeform 377"/>
            <p:cNvSpPr>
              <a:spLocks/>
            </p:cNvSpPr>
            <p:nvPr/>
          </p:nvSpPr>
          <p:spPr bwMode="auto">
            <a:xfrm>
              <a:off x="5322" y="3136"/>
              <a:ext cx="74" cy="329"/>
            </a:xfrm>
            <a:custGeom>
              <a:avLst/>
              <a:gdLst>
                <a:gd name="T0" fmla="*/ 21 w 217"/>
                <a:gd name="T1" fmla="*/ 165 h 372"/>
                <a:gd name="T2" fmla="*/ 3 w 217"/>
                <a:gd name="T3" fmla="*/ 165 h 372"/>
                <a:gd name="T4" fmla="*/ 3 w 217"/>
                <a:gd name="T5" fmla="*/ 260 h 372"/>
                <a:gd name="T6" fmla="*/ 21 w 217"/>
                <a:gd name="T7" fmla="*/ 260 h 372"/>
                <a:gd name="T8" fmla="*/ 24 w 217"/>
                <a:gd name="T9" fmla="*/ 282 h 372"/>
                <a:gd name="T10" fmla="*/ 0 w 217"/>
                <a:gd name="T11" fmla="*/ 282 h 372"/>
                <a:gd name="T12" fmla="*/ 0 w 217"/>
                <a:gd name="T13" fmla="*/ 0 h 372"/>
                <a:gd name="T14" fmla="*/ 24 w 217"/>
                <a:gd name="T15" fmla="*/ 0 h 372"/>
                <a:gd name="T16" fmla="*/ 21 w 217"/>
                <a:gd name="T17" fmla="*/ 21 h 372"/>
                <a:gd name="T18" fmla="*/ 3 w 217"/>
                <a:gd name="T19" fmla="*/ 21 h 372"/>
                <a:gd name="T20" fmla="*/ 3 w 217"/>
                <a:gd name="T21" fmla="*/ 130 h 372"/>
                <a:gd name="T22" fmla="*/ 21 w 217"/>
                <a:gd name="T23" fmla="*/ 130 h 372"/>
                <a:gd name="T24" fmla="*/ 21 w 217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10" name="Freeform 378"/>
            <p:cNvSpPr>
              <a:spLocks/>
            </p:cNvSpPr>
            <p:nvPr/>
          </p:nvSpPr>
          <p:spPr bwMode="auto">
            <a:xfrm>
              <a:off x="5385" y="3136"/>
              <a:ext cx="11" cy="329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11" name="Freeform 379"/>
            <p:cNvSpPr>
              <a:spLocks/>
            </p:cNvSpPr>
            <p:nvPr/>
          </p:nvSpPr>
          <p:spPr bwMode="auto">
            <a:xfrm>
              <a:off x="5008" y="2719"/>
              <a:ext cx="74" cy="329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12" name="Freeform 380"/>
            <p:cNvSpPr>
              <a:spLocks/>
            </p:cNvSpPr>
            <p:nvPr/>
          </p:nvSpPr>
          <p:spPr bwMode="auto">
            <a:xfrm>
              <a:off x="5008" y="2719"/>
              <a:ext cx="11" cy="329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13" name="Freeform 381"/>
            <p:cNvSpPr>
              <a:spLocks/>
            </p:cNvSpPr>
            <p:nvPr/>
          </p:nvSpPr>
          <p:spPr bwMode="auto">
            <a:xfrm>
              <a:off x="4902" y="2719"/>
              <a:ext cx="74" cy="329"/>
            </a:xfrm>
            <a:custGeom>
              <a:avLst/>
              <a:gdLst>
                <a:gd name="T0" fmla="*/ 3 w 216"/>
                <a:gd name="T1" fmla="*/ 163 h 373"/>
                <a:gd name="T2" fmla="*/ 20 w 216"/>
                <a:gd name="T3" fmla="*/ 163 h 373"/>
                <a:gd name="T4" fmla="*/ 20 w 216"/>
                <a:gd name="T5" fmla="*/ 260 h 373"/>
                <a:gd name="T6" fmla="*/ 3 w 216"/>
                <a:gd name="T7" fmla="*/ 260 h 373"/>
                <a:gd name="T8" fmla="*/ 0 w 216"/>
                <a:gd name="T9" fmla="*/ 281 h 373"/>
                <a:gd name="T10" fmla="*/ 23 w 216"/>
                <a:gd name="T11" fmla="*/ 281 h 373"/>
                <a:gd name="T12" fmla="*/ 23 w 216"/>
                <a:gd name="T13" fmla="*/ 0 h 373"/>
                <a:gd name="T14" fmla="*/ 0 w 216"/>
                <a:gd name="T15" fmla="*/ 0 h 373"/>
                <a:gd name="T16" fmla="*/ 3 w 216"/>
                <a:gd name="T17" fmla="*/ 22 h 373"/>
                <a:gd name="T18" fmla="*/ 20 w 216"/>
                <a:gd name="T19" fmla="*/ 22 h 373"/>
                <a:gd name="T20" fmla="*/ 20 w 216"/>
                <a:gd name="T21" fmla="*/ 129 h 373"/>
                <a:gd name="T22" fmla="*/ 3 w 216"/>
                <a:gd name="T23" fmla="*/ 129 h 373"/>
                <a:gd name="T24" fmla="*/ 3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14" name="Freeform 382"/>
            <p:cNvSpPr>
              <a:spLocks/>
            </p:cNvSpPr>
            <p:nvPr/>
          </p:nvSpPr>
          <p:spPr bwMode="auto">
            <a:xfrm>
              <a:off x="4902" y="2719"/>
              <a:ext cx="11" cy="329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15" name="Freeform 383"/>
            <p:cNvSpPr>
              <a:spLocks/>
            </p:cNvSpPr>
            <p:nvPr/>
          </p:nvSpPr>
          <p:spPr bwMode="auto">
            <a:xfrm>
              <a:off x="4801" y="2719"/>
              <a:ext cx="69" cy="329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16" name="Freeform 384"/>
            <p:cNvSpPr>
              <a:spLocks/>
            </p:cNvSpPr>
            <p:nvPr/>
          </p:nvSpPr>
          <p:spPr bwMode="auto">
            <a:xfrm>
              <a:off x="4801" y="2719"/>
              <a:ext cx="5" cy="329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17" name="Freeform 385"/>
            <p:cNvSpPr>
              <a:spLocks/>
            </p:cNvSpPr>
            <p:nvPr/>
          </p:nvSpPr>
          <p:spPr bwMode="auto">
            <a:xfrm>
              <a:off x="4902" y="3136"/>
              <a:ext cx="74" cy="329"/>
            </a:xfrm>
            <a:custGeom>
              <a:avLst/>
              <a:gdLst>
                <a:gd name="T0" fmla="*/ 3 w 216"/>
                <a:gd name="T1" fmla="*/ 165 h 372"/>
                <a:gd name="T2" fmla="*/ 20 w 216"/>
                <a:gd name="T3" fmla="*/ 165 h 372"/>
                <a:gd name="T4" fmla="*/ 20 w 216"/>
                <a:gd name="T5" fmla="*/ 260 h 372"/>
                <a:gd name="T6" fmla="*/ 3 w 216"/>
                <a:gd name="T7" fmla="*/ 260 h 372"/>
                <a:gd name="T8" fmla="*/ 0 w 216"/>
                <a:gd name="T9" fmla="*/ 282 h 372"/>
                <a:gd name="T10" fmla="*/ 23 w 216"/>
                <a:gd name="T11" fmla="*/ 282 h 372"/>
                <a:gd name="T12" fmla="*/ 23 w 216"/>
                <a:gd name="T13" fmla="*/ 0 h 372"/>
                <a:gd name="T14" fmla="*/ 0 w 216"/>
                <a:gd name="T15" fmla="*/ 0 h 372"/>
                <a:gd name="T16" fmla="*/ 3 w 216"/>
                <a:gd name="T17" fmla="*/ 21 h 372"/>
                <a:gd name="T18" fmla="*/ 20 w 216"/>
                <a:gd name="T19" fmla="*/ 21 h 372"/>
                <a:gd name="T20" fmla="*/ 20 w 216"/>
                <a:gd name="T21" fmla="*/ 130 h 372"/>
                <a:gd name="T22" fmla="*/ 3 w 216"/>
                <a:gd name="T23" fmla="*/ 130 h 372"/>
                <a:gd name="T24" fmla="*/ 3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18" name="Freeform 386"/>
            <p:cNvSpPr>
              <a:spLocks/>
            </p:cNvSpPr>
            <p:nvPr/>
          </p:nvSpPr>
          <p:spPr bwMode="auto">
            <a:xfrm>
              <a:off x="4902" y="3136"/>
              <a:ext cx="11" cy="329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19" name="Freeform 387"/>
            <p:cNvSpPr>
              <a:spLocks/>
            </p:cNvSpPr>
            <p:nvPr/>
          </p:nvSpPr>
          <p:spPr bwMode="auto">
            <a:xfrm>
              <a:off x="4801" y="3136"/>
              <a:ext cx="69" cy="329"/>
            </a:xfrm>
            <a:custGeom>
              <a:avLst/>
              <a:gdLst>
                <a:gd name="T0" fmla="*/ 3 w 215"/>
                <a:gd name="T1" fmla="*/ 165 h 372"/>
                <a:gd name="T2" fmla="*/ 21 w 215"/>
                <a:gd name="T3" fmla="*/ 165 h 372"/>
                <a:gd name="T4" fmla="*/ 21 w 215"/>
                <a:gd name="T5" fmla="*/ 260 h 372"/>
                <a:gd name="T6" fmla="*/ 3 w 215"/>
                <a:gd name="T7" fmla="*/ 260 h 372"/>
                <a:gd name="T8" fmla="*/ 0 w 215"/>
                <a:gd name="T9" fmla="*/ 282 h 372"/>
                <a:gd name="T10" fmla="*/ 24 w 215"/>
                <a:gd name="T11" fmla="*/ 282 h 372"/>
                <a:gd name="T12" fmla="*/ 24 w 215"/>
                <a:gd name="T13" fmla="*/ 0 h 372"/>
                <a:gd name="T14" fmla="*/ 0 w 215"/>
                <a:gd name="T15" fmla="*/ 0 h 372"/>
                <a:gd name="T16" fmla="*/ 3 w 215"/>
                <a:gd name="T17" fmla="*/ 21 h 372"/>
                <a:gd name="T18" fmla="*/ 21 w 215"/>
                <a:gd name="T19" fmla="*/ 21 h 372"/>
                <a:gd name="T20" fmla="*/ 21 w 215"/>
                <a:gd name="T21" fmla="*/ 130 h 372"/>
                <a:gd name="T22" fmla="*/ 3 w 215"/>
                <a:gd name="T23" fmla="*/ 130 h 372"/>
                <a:gd name="T24" fmla="*/ 3 w 215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20" name="Freeform 388"/>
            <p:cNvSpPr>
              <a:spLocks/>
            </p:cNvSpPr>
            <p:nvPr/>
          </p:nvSpPr>
          <p:spPr bwMode="auto">
            <a:xfrm>
              <a:off x="4801" y="3136"/>
              <a:ext cx="5" cy="329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21" name="Rectangle 389"/>
            <p:cNvSpPr>
              <a:spLocks noChangeArrowheads="1"/>
            </p:cNvSpPr>
            <p:nvPr/>
          </p:nvSpPr>
          <p:spPr bwMode="auto">
            <a:xfrm>
              <a:off x="5115" y="2897"/>
              <a:ext cx="69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22" name="Rectangle 390"/>
            <p:cNvSpPr>
              <a:spLocks noChangeArrowheads="1"/>
            </p:cNvSpPr>
            <p:nvPr/>
          </p:nvSpPr>
          <p:spPr bwMode="auto">
            <a:xfrm>
              <a:off x="5215" y="2897"/>
              <a:ext cx="74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23" name="Rectangle 391"/>
            <p:cNvSpPr>
              <a:spLocks noChangeArrowheads="1"/>
            </p:cNvSpPr>
            <p:nvPr/>
          </p:nvSpPr>
          <p:spPr bwMode="auto">
            <a:xfrm>
              <a:off x="5322" y="2897"/>
              <a:ext cx="74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24" name="Rectangle 392"/>
            <p:cNvSpPr>
              <a:spLocks noChangeArrowheads="1"/>
            </p:cNvSpPr>
            <p:nvPr/>
          </p:nvSpPr>
          <p:spPr bwMode="auto">
            <a:xfrm>
              <a:off x="5008" y="2897"/>
              <a:ext cx="74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25" name="Rectangle 393"/>
            <p:cNvSpPr>
              <a:spLocks noChangeArrowheads="1"/>
            </p:cNvSpPr>
            <p:nvPr/>
          </p:nvSpPr>
          <p:spPr bwMode="auto">
            <a:xfrm>
              <a:off x="4902" y="2897"/>
              <a:ext cx="74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26" name="Rectangle 394"/>
            <p:cNvSpPr>
              <a:spLocks noChangeArrowheads="1"/>
            </p:cNvSpPr>
            <p:nvPr/>
          </p:nvSpPr>
          <p:spPr bwMode="auto">
            <a:xfrm>
              <a:off x="4801" y="2897"/>
              <a:ext cx="69" cy="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627" name="Freeform 395"/>
            <p:cNvSpPr>
              <a:spLocks/>
            </p:cNvSpPr>
            <p:nvPr/>
          </p:nvSpPr>
          <p:spPr bwMode="auto">
            <a:xfrm>
              <a:off x="4987" y="2737"/>
              <a:ext cx="11" cy="36"/>
            </a:xfrm>
            <a:custGeom>
              <a:avLst/>
              <a:gdLst>
                <a:gd name="T0" fmla="*/ 2 w 37"/>
                <a:gd name="T1" fmla="*/ 36 h 38"/>
                <a:gd name="T2" fmla="*/ 3 w 37"/>
                <a:gd name="T3" fmla="*/ 34 h 38"/>
                <a:gd name="T4" fmla="*/ 3 w 37"/>
                <a:gd name="T5" fmla="*/ 30 h 38"/>
                <a:gd name="T6" fmla="*/ 4 w 37"/>
                <a:gd name="T7" fmla="*/ 23 h 38"/>
                <a:gd name="T8" fmla="*/ 4 w 37"/>
                <a:gd name="T9" fmla="*/ 19 h 38"/>
                <a:gd name="T10" fmla="*/ 4 w 37"/>
                <a:gd name="T11" fmla="*/ 12 h 38"/>
                <a:gd name="T12" fmla="*/ 3 w 37"/>
                <a:gd name="T13" fmla="*/ 5 h 38"/>
                <a:gd name="T14" fmla="*/ 3 w 37"/>
                <a:gd name="T15" fmla="*/ 1 h 38"/>
                <a:gd name="T16" fmla="*/ 2 w 37"/>
                <a:gd name="T17" fmla="*/ 0 h 38"/>
                <a:gd name="T18" fmla="*/ 1 w 37"/>
                <a:gd name="T19" fmla="*/ 1 h 38"/>
                <a:gd name="T20" fmla="*/ 1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23 h 38"/>
                <a:gd name="T28" fmla="*/ 1 w 37"/>
                <a:gd name="T29" fmla="*/ 30 h 38"/>
                <a:gd name="T30" fmla="*/ 1 w 37"/>
                <a:gd name="T31" fmla="*/ 34 h 38"/>
                <a:gd name="T32" fmla="*/ 2 w 37"/>
                <a:gd name="T33" fmla="*/ 36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458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</p:grpSp>
      <p:sp>
        <p:nvSpPr>
          <p:cNvPr id="13" name="Полилиния 12"/>
          <p:cNvSpPr/>
          <p:nvPr/>
        </p:nvSpPr>
        <p:spPr>
          <a:xfrm>
            <a:off x="2949222" y="3523247"/>
            <a:ext cx="4057870" cy="1808282"/>
          </a:xfrm>
          <a:custGeom>
            <a:avLst/>
            <a:gdLst>
              <a:gd name="connsiteX0" fmla="*/ 0 w 3590925"/>
              <a:gd name="connsiteY0" fmla="*/ 76200 h 1600200"/>
              <a:gd name="connsiteX1" fmla="*/ 3590925 w 3590925"/>
              <a:gd name="connsiteY1" fmla="*/ 0 h 1600200"/>
              <a:gd name="connsiteX2" fmla="*/ 3362325 w 3590925"/>
              <a:gd name="connsiteY2" fmla="*/ 742950 h 1600200"/>
              <a:gd name="connsiteX3" fmla="*/ 2333625 w 3590925"/>
              <a:gd name="connsiteY3" fmla="*/ 962025 h 1600200"/>
              <a:gd name="connsiteX4" fmla="*/ 2438400 w 3590925"/>
              <a:gd name="connsiteY4" fmla="*/ 1600200 h 1600200"/>
              <a:gd name="connsiteX5" fmla="*/ 485775 w 3590925"/>
              <a:gd name="connsiteY5" fmla="*/ 1352550 h 1600200"/>
              <a:gd name="connsiteX6" fmla="*/ 0 w 3590925"/>
              <a:gd name="connsiteY6" fmla="*/ 7620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90925" h="1600200">
                <a:moveTo>
                  <a:pt x="0" y="76200"/>
                </a:moveTo>
                <a:lnTo>
                  <a:pt x="3590925" y="0"/>
                </a:lnTo>
                <a:lnTo>
                  <a:pt x="3362325" y="742950"/>
                </a:lnTo>
                <a:lnTo>
                  <a:pt x="2333625" y="962025"/>
                </a:lnTo>
                <a:lnTo>
                  <a:pt x="2438400" y="1600200"/>
                </a:lnTo>
                <a:lnTo>
                  <a:pt x="485775" y="1352550"/>
                </a:lnTo>
                <a:lnTo>
                  <a:pt x="0" y="76200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322" tIns="51661" rIns="103322" bIns="51661" anchor="ctr"/>
          <a:lstStyle/>
          <a:p>
            <a:pPr marL="0" marR="0" lvl="0" indent="0" algn="ctr" defTabSz="445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8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4" name="E4A8C1D7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7091" y="1126873"/>
            <a:ext cx="3312707" cy="221928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  <a:extLst/>
        </p:spPr>
      </p:pic>
      <p:sp>
        <p:nvSpPr>
          <p:cNvPr id="379" name="Text Box 2"/>
          <p:cNvSpPr txBox="1">
            <a:spLocks noChangeArrowheads="1"/>
          </p:cNvSpPr>
          <p:nvPr/>
        </p:nvSpPr>
        <p:spPr bwMode="auto">
          <a:xfrm>
            <a:off x="-28266" y="10438"/>
            <a:ext cx="10376173" cy="828000"/>
          </a:xfrm>
          <a:prstGeom prst="rect">
            <a:avLst/>
          </a:prstGeom>
          <a:solidFill>
            <a:srgbClr val="204D84"/>
          </a:solidFill>
          <a:ln w="25400" algn="ctr">
            <a:solidFill>
              <a:srgbClr val="204D84"/>
            </a:solidFill>
            <a:miter lim="800000"/>
            <a:headEnd/>
            <a:tailEnd/>
          </a:ln>
        </p:spPr>
        <p:txBody>
          <a:bodyPr lIns="69334" tIns="34666" rIns="69334" bIns="34666" anchor="ctr"/>
          <a:lstStyle>
            <a:defPPr>
              <a:defRPr lang="en-US"/>
            </a:defPPr>
            <a:lvl1pPr algn="ctr" defTabSz="793345">
              <a:defRPr sz="140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396669" defTabSz="793345">
              <a:defRPr sz="1600"/>
            </a:lvl2pPr>
            <a:lvl3pPr marL="793345" defTabSz="793345">
              <a:defRPr sz="1600"/>
            </a:lvl3pPr>
            <a:lvl4pPr marL="1190017" defTabSz="793345">
              <a:defRPr sz="1600"/>
            </a:lvl4pPr>
            <a:lvl5pPr marL="1586696" defTabSz="793345">
              <a:defRPr sz="1600"/>
            </a:lvl5pPr>
            <a:lvl6pPr marL="1983365" defTabSz="793345">
              <a:defRPr sz="1600"/>
            </a:lvl6pPr>
            <a:lvl7pPr marL="2380032" defTabSz="793345">
              <a:defRPr sz="1600"/>
            </a:lvl7pPr>
            <a:lvl8pPr marL="2776683" defTabSz="793345">
              <a:defRPr sz="1600"/>
            </a:lvl8pPr>
            <a:lvl9pPr marL="3173354" defTabSz="793345">
              <a:defRPr sz="1600"/>
            </a:lvl9pPr>
          </a:lstStyle>
          <a:p>
            <a:r>
              <a:rPr lang="ru-RU" dirty="0"/>
              <a:t>ИНФОРМАЦИОННЫЕ МАТЕРИАЛЫ ПО УСИЛЕНИЮ ВЕТРА</a:t>
            </a:r>
          </a:p>
          <a:p>
            <a:r>
              <a:rPr lang="ru-RU" dirty="0"/>
              <a:t>НА ТЕРРИТОРИИ СВЕТЛИНСКОГО РАЙОНА</a:t>
            </a:r>
          </a:p>
          <a:p>
            <a:r>
              <a:rPr lang="ru-RU" dirty="0"/>
              <a:t>(РИСК НАРУШЕНИЯ ЭЛЕКТРОСНАБЖЕНИЯ НА  </a:t>
            </a:r>
            <a:r>
              <a:rPr lang="ru-RU" dirty="0" smtClean="0"/>
              <a:t>10.03.2021</a:t>
            </a:r>
            <a:r>
              <a:rPr lang="ru-RU" dirty="0"/>
              <a:t>)</a:t>
            </a:r>
          </a:p>
        </p:txBody>
      </p:sp>
      <p:sp>
        <p:nvSpPr>
          <p:cNvPr id="380" name="TextBox 23"/>
          <p:cNvSpPr txBox="1"/>
          <p:nvPr/>
        </p:nvSpPr>
        <p:spPr bwMode="auto">
          <a:xfrm>
            <a:off x="682764" y="1016291"/>
            <a:ext cx="368766" cy="211743"/>
          </a:xfrm>
          <a:prstGeom prst="rect">
            <a:avLst/>
          </a:prstGeom>
          <a:solidFill>
            <a:srgbClr val="FF9900"/>
          </a:solidFill>
          <a:effectLst>
            <a:softEdge rad="63500"/>
          </a:effectLst>
        </p:spPr>
        <p:txBody>
          <a:bodyPr lIns="89170" tIns="44586" rIns="89170" bIns="44586">
            <a:spAutoFit/>
          </a:bodyPr>
          <a:lstStyle>
            <a:defPPr>
              <a:defRPr lang="ru-RU"/>
            </a:defPPr>
            <a:lvl1pPr algn="ctr">
              <a:defRPr sz="1000" b="1"/>
            </a:lvl1pPr>
          </a:lstStyle>
          <a:p>
            <a:pPr marL="0" marR="0" lvl="0" indent="0" algn="ctr" defTabSz="445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91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18</a:t>
            </a:r>
            <a:endParaRPr kumimoji="0" lang="ru-RU" sz="791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1" name="TextBox 23"/>
          <p:cNvSpPr txBox="1"/>
          <p:nvPr/>
        </p:nvSpPr>
        <p:spPr bwMode="auto">
          <a:xfrm>
            <a:off x="334098" y="1016290"/>
            <a:ext cx="424061" cy="211743"/>
          </a:xfrm>
          <a:prstGeom prst="rect">
            <a:avLst/>
          </a:prstGeom>
          <a:solidFill>
            <a:schemeClr val="accent1">
              <a:lumMod val="75000"/>
            </a:schemeClr>
          </a:solidFill>
          <a:effectLst>
            <a:softEdge rad="63500"/>
          </a:effectLst>
        </p:spPr>
        <p:txBody>
          <a:bodyPr lIns="89170" tIns="44586" rIns="89170" bIns="44586">
            <a:spAutoFit/>
          </a:bodyPr>
          <a:lstStyle>
            <a:defPPr>
              <a:defRPr lang="ru-RU"/>
            </a:defPPr>
            <a:lvl1pPr algn="ctr">
              <a:defRPr sz="1000" b="1"/>
            </a:lvl1pPr>
          </a:lstStyle>
          <a:p>
            <a:pPr marL="0" marR="0" lvl="0" indent="0" algn="ctr" defTabSz="445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91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  <p:sp>
        <p:nvSpPr>
          <p:cNvPr id="382" name="Прямоугольник 381"/>
          <p:cNvSpPr/>
          <p:nvPr/>
        </p:nvSpPr>
        <p:spPr>
          <a:xfrm>
            <a:off x="152482" y="1332383"/>
            <a:ext cx="891584" cy="188362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170" tIns="44586" rIns="89170" bIns="44586" anchor="ctr"/>
          <a:lstStyle/>
          <a:p>
            <a:pPr marL="0" marR="0" lvl="0" indent="0" algn="ctr" defTabSz="445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91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2115/11744</a:t>
            </a:r>
          </a:p>
        </p:txBody>
      </p:sp>
      <p:sp>
        <p:nvSpPr>
          <p:cNvPr id="383" name="Прямоугольник 382"/>
          <p:cNvSpPr/>
          <p:nvPr/>
        </p:nvSpPr>
        <p:spPr>
          <a:xfrm>
            <a:off x="412603" y="1188868"/>
            <a:ext cx="640432" cy="15069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170" tIns="44586" rIns="89170" bIns="44586" anchor="ctr"/>
          <a:lstStyle/>
          <a:p>
            <a:pPr marL="0" marR="0" lvl="0" indent="0" algn="ctr" defTabSz="89167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91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1657/</a:t>
            </a:r>
            <a:r>
              <a:rPr kumimoji="0" lang="ru-RU" sz="791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22</a:t>
            </a:r>
          </a:p>
        </p:txBody>
      </p:sp>
      <p:sp>
        <p:nvSpPr>
          <p:cNvPr id="384" name="Скругленный прямоугольник 383"/>
          <p:cNvSpPr/>
          <p:nvPr/>
        </p:nvSpPr>
        <p:spPr>
          <a:xfrm>
            <a:off x="159657" y="1181693"/>
            <a:ext cx="231418" cy="14172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4458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91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60%</a:t>
            </a:r>
          </a:p>
        </p:txBody>
      </p:sp>
      <p:sp>
        <p:nvSpPr>
          <p:cNvPr id="739" name="Прямоугольник 738"/>
          <p:cNvSpPr/>
          <p:nvPr/>
        </p:nvSpPr>
        <p:spPr>
          <a:xfrm>
            <a:off x="7007091" y="860707"/>
            <a:ext cx="3312707" cy="26145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582" tIns="21793" rIns="43582" bIns="21793" anchor="ctr"/>
          <a:lstStyle>
            <a:defPPr>
              <a:defRPr lang="ru-RU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4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Трехмерная модель участка</a:t>
            </a:r>
          </a:p>
        </p:txBody>
      </p:sp>
      <p:sp>
        <p:nvSpPr>
          <p:cNvPr id="265" name="Text Box 182"/>
          <p:cNvSpPr txBox="1">
            <a:spLocks noChangeArrowheads="1"/>
          </p:cNvSpPr>
          <p:nvPr/>
        </p:nvSpPr>
        <p:spPr bwMode="auto">
          <a:xfrm>
            <a:off x="4229147" y="3346155"/>
            <a:ext cx="1007718" cy="354184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  <a:extLst/>
        </p:spPr>
        <p:txBody>
          <a:bodyPr wrap="square" lIns="144128" tIns="72065" rIns="144128" bIns="72065">
            <a:spAutoFit/>
          </a:bodyPr>
          <a:lstStyle>
            <a:defPPr>
              <a:defRPr lang="ru-RU"/>
            </a:defPPr>
            <a:lvl1pPr algn="ctr" defTabSz="914288" fontAlgn="base">
              <a:spcBef>
                <a:spcPct val="0"/>
              </a:spcBef>
              <a:spcAft>
                <a:spcPct val="0"/>
              </a:spcAft>
              <a:defRPr sz="1200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marL="0" marR="0" lvl="0" indent="0" algn="ctr" defTabSz="9142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356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Светлый</a:t>
            </a:r>
            <a:endParaRPr kumimoji="0" lang="ru-RU" altLang="ru-RU" sz="1356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66" name="TextBox 265"/>
          <p:cNvSpPr txBox="1">
            <a:spLocks noChangeArrowheads="1"/>
          </p:cNvSpPr>
          <p:nvPr/>
        </p:nvSpPr>
        <p:spPr bwMode="auto">
          <a:xfrm>
            <a:off x="1" y="7720912"/>
            <a:ext cx="2375064" cy="459377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89174" tIns="44587" rIns="89174" bIns="4458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17:00 09.03.2021 </a:t>
            </a:r>
            <a:r>
              <a:rPr kumimoji="0" lang="ru-RU" altLang="ru-RU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исп. ЦУКС ГУ МЧС по Оренбургской области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АРМ № 9 </a:t>
            </a:r>
            <a:r>
              <a:rPr kumimoji="0" lang="ru-RU" altLang="ru-RU" sz="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Зыряева</a:t>
            </a:r>
            <a:r>
              <a:rPr kumimoji="0" lang="ru-RU" alt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Ю.С.</a:t>
            </a:r>
            <a:endParaRPr kumimoji="0" lang="ru-RU" altLang="ru-RU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тел</a:t>
            </a:r>
            <a:r>
              <a:rPr kumimoji="0" lang="ru-RU" altLang="ru-RU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ВЦСС: 3651-2419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использовались: АИУС РСЧС, </a:t>
            </a:r>
            <a:r>
              <a:rPr kumimoji="0" lang="en-US" altLang="ru-RU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Google Earth</a:t>
            </a:r>
          </a:p>
        </p:txBody>
      </p:sp>
      <p:grpSp>
        <p:nvGrpSpPr>
          <p:cNvPr id="8" name="Группа 266"/>
          <p:cNvGrpSpPr/>
          <p:nvPr/>
        </p:nvGrpSpPr>
        <p:grpSpPr>
          <a:xfrm>
            <a:off x="7787996" y="5444189"/>
            <a:ext cx="2910349" cy="2737605"/>
            <a:chOff x="6817461" y="4521217"/>
            <a:chExt cx="2640240" cy="2303638"/>
          </a:xfrm>
        </p:grpSpPr>
        <p:sp>
          <p:nvSpPr>
            <p:cNvPr id="268" name="CustomShape 88"/>
            <p:cNvSpPr/>
            <p:nvPr/>
          </p:nvSpPr>
          <p:spPr>
            <a:xfrm>
              <a:off x="7025541" y="5975975"/>
              <a:ext cx="1460520" cy="20592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grpSp>
          <p:nvGrpSpPr>
            <p:cNvPr id="9" name="Group 89"/>
            <p:cNvGrpSpPr/>
            <p:nvPr/>
          </p:nvGrpSpPr>
          <p:grpSpPr>
            <a:xfrm>
              <a:off x="6817461" y="4521217"/>
              <a:ext cx="2640240" cy="2303638"/>
              <a:chOff x="6849360" y="4542480"/>
              <a:chExt cx="2640240" cy="2303640"/>
            </a:xfrm>
          </p:grpSpPr>
          <p:grpSp>
            <p:nvGrpSpPr>
              <p:cNvPr id="10" name="Group 90"/>
              <p:cNvGrpSpPr/>
              <p:nvPr/>
            </p:nvGrpSpPr>
            <p:grpSpPr>
              <a:xfrm>
                <a:off x="6849360" y="4542480"/>
                <a:ext cx="2640240" cy="2303640"/>
                <a:chOff x="6849360" y="4542480"/>
                <a:chExt cx="2640240" cy="2303640"/>
              </a:xfrm>
            </p:grpSpPr>
            <p:sp>
              <p:nvSpPr>
                <p:cNvPr id="372" name="CustomShape 91"/>
                <p:cNvSpPr/>
                <p:nvPr/>
              </p:nvSpPr>
              <p:spPr>
                <a:xfrm>
                  <a:off x="6887880" y="4571640"/>
                  <a:ext cx="2249640" cy="227448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373" name="CustomShape 92"/>
                <p:cNvSpPr/>
                <p:nvPr/>
              </p:nvSpPr>
              <p:spPr>
                <a:xfrm>
                  <a:off x="7358040" y="4542480"/>
                  <a:ext cx="1723320" cy="280028"/>
                </a:xfrm>
                <a:prstGeom prst="rect">
                  <a:avLst/>
                </a:prstGeom>
                <a:noFill/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170640" tIns="85320" rIns="170640" bIns="8532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00" b="1" i="1" u="none" strike="noStrike" kern="1200" cap="none" spc="-1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/>
                      <a:ea typeface="+mn-ea"/>
                      <a:cs typeface="+mn-cs"/>
                    </a:rPr>
                    <a:t>Условные обозначения</a:t>
                  </a:r>
                  <a:endParaRPr kumimoji="0" lang="ru-RU" sz="700" b="0" i="0" u="none" strike="noStrike" kern="1200" cap="none" spc="-1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374" name="CustomShape 93"/>
                <p:cNvSpPr/>
                <p:nvPr/>
              </p:nvSpPr>
              <p:spPr>
                <a:xfrm>
                  <a:off x="7347240" y="6127560"/>
                  <a:ext cx="1726920" cy="279720"/>
                </a:xfrm>
                <a:prstGeom prst="rect">
                  <a:avLst/>
                </a:prstGeom>
                <a:noFill/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375" name="CustomShape 94"/>
                <p:cNvSpPr/>
                <p:nvPr/>
              </p:nvSpPr>
              <p:spPr>
                <a:xfrm>
                  <a:off x="6849360" y="6606720"/>
                  <a:ext cx="986040" cy="183212"/>
                </a:xfrm>
                <a:prstGeom prst="rect">
                  <a:avLst/>
                </a:prstGeom>
                <a:solidFill>
                  <a:schemeClr val="bg1"/>
                </a:solidFill>
                <a:ln w="0">
                  <a:noFill/>
                </a:ln>
                <a:effectLst>
                  <a:softEdge rad="63360"/>
                </a:effectLst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600" b="1" i="0" u="none" strike="noStrike" kern="1200" cap="none" spc="-1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/>
                      <a:ea typeface="+mn-ea"/>
                      <a:cs typeface="+mn-cs"/>
                    </a:rPr>
                    <a:t>ГО Красновишерск  </a:t>
                  </a:r>
                  <a:endParaRPr kumimoji="0" lang="ru-RU" sz="600" b="0" i="0" u="none" strike="noStrike" kern="1200" cap="none" spc="-1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376" name="CustomShape 95"/>
                <p:cNvSpPr/>
                <p:nvPr/>
              </p:nvSpPr>
              <p:spPr>
                <a:xfrm>
                  <a:off x="6954480" y="5982840"/>
                  <a:ext cx="565200" cy="163080"/>
                </a:xfrm>
                <a:prstGeom prst="rect">
                  <a:avLst/>
                </a:prstGeom>
                <a:solidFill>
                  <a:srgbClr val="FFFF00"/>
                </a:solidFill>
                <a:ln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  <p:txBody>
                <a:bodyPr lIns="90000" tIns="45000" rIns="90000" bIns="45000" anchor="ctr">
                  <a:no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00" b="0" i="0" u="none" strike="noStrike" kern="1200" cap="none" spc="-1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/>
                      <a:ea typeface="+mn-ea"/>
                      <a:cs typeface="+mn-cs"/>
                    </a:rPr>
                    <a:t>321/20</a:t>
                  </a:r>
                  <a:endParaRPr kumimoji="0" lang="ru-RU" sz="700" b="0" i="0" u="none" strike="noStrike" kern="1200" cap="none" spc="-1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377" name="CustomShape 96"/>
                <p:cNvSpPr/>
                <p:nvPr/>
              </p:nvSpPr>
              <p:spPr>
                <a:xfrm>
                  <a:off x="7524423" y="6555407"/>
                  <a:ext cx="1964520" cy="280028"/>
                </a:xfrm>
                <a:prstGeom prst="rect">
                  <a:avLst/>
                </a:prstGeom>
                <a:noFill/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170640" tIns="85320" rIns="170640" bIns="8532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00" b="0" i="0" u="none" strike="noStrike" kern="1200" cap="none" spc="-1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/>
                      <a:ea typeface="+mn-ea"/>
                      <a:cs typeface="+mn-cs"/>
                    </a:rPr>
                    <a:t>- муниципальное образование</a:t>
                  </a:r>
                  <a:endParaRPr kumimoji="0" lang="ru-RU" sz="700" b="0" i="0" u="none" strike="noStrike" kern="1200" cap="none" spc="-1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385" name="CustomShape 97"/>
                <p:cNvSpPr/>
                <p:nvPr/>
              </p:nvSpPr>
              <p:spPr>
                <a:xfrm>
                  <a:off x="7418880" y="5739120"/>
                  <a:ext cx="2034720" cy="280028"/>
                </a:xfrm>
                <a:prstGeom prst="rect">
                  <a:avLst/>
                </a:prstGeom>
                <a:noFill/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170640" tIns="85320" rIns="170640" bIns="8532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00" b="0" i="0" u="none" strike="noStrike" kern="1200" cap="none" spc="-1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/>
                      <a:ea typeface="+mn-ea"/>
                      <a:cs typeface="+mn-cs"/>
                    </a:rPr>
                    <a:t> - линии электропередач 110 кВт</a:t>
                  </a:r>
                  <a:endParaRPr kumimoji="0" lang="ru-RU" sz="700" b="0" i="0" u="none" strike="noStrike" kern="1200" cap="none" spc="-1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386" name="CustomShape 98"/>
                <p:cNvSpPr/>
                <p:nvPr/>
              </p:nvSpPr>
              <p:spPr>
                <a:xfrm>
                  <a:off x="7452720" y="5961960"/>
                  <a:ext cx="2036880" cy="280028"/>
                </a:xfrm>
                <a:prstGeom prst="rect">
                  <a:avLst/>
                </a:prstGeom>
                <a:noFill/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170640" tIns="85320" rIns="170640" bIns="8532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700" b="0" i="0" u="none" strike="noStrike" kern="1200" cap="none" spc="-1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/>
                      <a:ea typeface="+mn-ea"/>
                      <a:cs typeface="+mn-cs"/>
                    </a:rPr>
                    <a:t>- протяженность ЛЭП/ТП (шт.)</a:t>
                  </a:r>
                  <a:endParaRPr kumimoji="0" lang="ru-RU" sz="700" b="0" i="0" u="none" strike="noStrike" kern="1200" cap="none" spc="-1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368" name="CustomShape 99"/>
              <p:cNvSpPr/>
              <p:nvPr/>
            </p:nvSpPr>
            <p:spPr>
              <a:xfrm>
                <a:off x="7115760" y="6427080"/>
                <a:ext cx="246960" cy="157680"/>
              </a:xfrm>
              <a:prstGeom prst="roundRect">
                <a:avLst>
                  <a:gd name="adj" fmla="val 16667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  <a:round/>
              </a:ln>
              <a:effectLst>
                <a:outerShdw blurRad="50800" dist="37674" dir="2700000" algn="tl" rotWithShape="0">
                  <a:srgbClr val="000000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0" tIns="0" rIns="0" bIns="0" anchor="ctr"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00" b="1" i="0" u="none" strike="noStrike" kern="1200" cap="none" spc="-1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+mn-ea"/>
                    <a:cs typeface="+mn-cs"/>
                  </a:rPr>
                  <a:t>60%</a:t>
                </a:r>
                <a:endParaRPr kumimoji="0" lang="ru-RU" sz="700" b="0" i="0" u="none" strike="noStrike" kern="1200" cap="none" spc="-1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369" name="CustomShape 100"/>
              <p:cNvSpPr/>
              <p:nvPr/>
            </p:nvSpPr>
            <p:spPr>
              <a:xfrm>
                <a:off x="7372232" y="6404234"/>
                <a:ext cx="1787760" cy="216049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106920" tIns="53640" rIns="106920" bIns="5364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00" b="0" i="0" u="none" strike="noStrike" kern="1200" cap="none" spc="-1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+mn-ea"/>
                    <a:cs typeface="+mn-cs"/>
                  </a:rPr>
                  <a:t> - износ электроэнергетических систем </a:t>
                </a:r>
                <a:endParaRPr kumimoji="0" lang="ru-RU" sz="700" b="0" i="0" u="none" strike="noStrike" kern="1200" cap="none" spc="-1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370" name="CustomShape 101"/>
              <p:cNvSpPr/>
              <p:nvPr/>
            </p:nvSpPr>
            <p:spPr>
              <a:xfrm>
                <a:off x="6954480" y="6239160"/>
                <a:ext cx="574920" cy="138240"/>
              </a:xfrm>
              <a:prstGeom prst="rect">
                <a:avLst/>
              </a:prstGeom>
              <a:solidFill>
                <a:srgbClr val="92D050"/>
              </a:solidFill>
              <a:ln w="12700">
                <a:solidFill>
                  <a:srgbClr val="000000"/>
                </a:solidFill>
                <a:miter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ctr"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00" b="0" i="0" u="none" strike="noStrike" kern="1200" cap="none" spc="-1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19/330</a:t>
                </a:r>
                <a:endParaRPr kumimoji="0" lang="ru-RU" sz="700" b="0" i="0" u="none" strike="noStrike" kern="1200" cap="none" spc="-1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371" name="CustomShape 102"/>
              <p:cNvSpPr/>
              <p:nvPr/>
            </p:nvSpPr>
            <p:spPr>
              <a:xfrm>
                <a:off x="7467120" y="6181560"/>
                <a:ext cx="1440000" cy="280028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170640" tIns="85320" rIns="170640" bIns="8532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700" b="0" i="0" u="none" strike="noStrike" kern="1200" cap="none" spc="-1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+mn-ea"/>
                    <a:cs typeface="+mn-cs"/>
                  </a:rPr>
                  <a:t>- кол-во домов /населения</a:t>
                </a:r>
                <a:endParaRPr kumimoji="0" lang="ru-RU" sz="700" b="0" i="0" u="none" strike="noStrike" kern="1200" cap="none" spc="-1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270" name="CustomShape 103"/>
            <p:cNvSpPr/>
            <p:nvPr/>
          </p:nvSpPr>
          <p:spPr>
            <a:xfrm>
              <a:off x="7369701" y="4704467"/>
              <a:ext cx="1505880" cy="204417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6120" tIns="47880" rIns="96120" bIns="4788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700" b="0" i="0" u="none" strike="noStrike" kern="1200" cap="none" spc="-1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+mn-ea"/>
                  <a:cs typeface="+mn-cs"/>
                </a:rPr>
                <a:t>- количество осадков, мм</a:t>
              </a:r>
              <a:endParaRPr kumimoji="0" lang="ru-RU" sz="700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1" name="CustomShape 104"/>
            <p:cNvSpPr/>
            <p:nvPr/>
          </p:nvSpPr>
          <p:spPr>
            <a:xfrm>
              <a:off x="6988821" y="4735427"/>
              <a:ext cx="383400" cy="192179"/>
            </a:xfrm>
            <a:prstGeom prst="rect">
              <a:avLst/>
            </a:prstGeom>
            <a:solidFill>
              <a:srgbClr val="376092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8760" tIns="34200" rIns="68760" bIns="3420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00" b="1" i="0" u="none" strike="noStrike" kern="1200" cap="none" spc="-1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</a:t>
              </a:r>
              <a:endParaRPr kumimoji="0" lang="ru-RU" sz="800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2" name="CustomShape 105"/>
            <p:cNvSpPr/>
            <p:nvPr/>
          </p:nvSpPr>
          <p:spPr>
            <a:xfrm>
              <a:off x="7000341" y="4941706"/>
              <a:ext cx="371880" cy="192179"/>
            </a:xfrm>
            <a:prstGeom prst="rect">
              <a:avLst/>
            </a:prstGeom>
            <a:solidFill>
              <a:srgbClr val="FF9900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8760" tIns="34200" rIns="68760" bIns="3420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00" b="1" i="0" u="none" strike="noStrike" kern="1200" cap="none" spc="-1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3</a:t>
              </a:r>
              <a:endParaRPr kumimoji="0" lang="ru-RU" sz="800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3" name="CustomShape 106"/>
            <p:cNvSpPr/>
            <p:nvPr/>
          </p:nvSpPr>
          <p:spPr>
            <a:xfrm>
              <a:off x="7369701" y="4928387"/>
              <a:ext cx="1018440" cy="204417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6120" tIns="47880" rIns="96120" bIns="4788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700" b="0" i="0" u="none" strike="noStrike" kern="1200" cap="none" spc="-1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+mn-ea"/>
                  <a:cs typeface="+mn-cs"/>
                </a:rPr>
                <a:t>- порывы ветра, м/с</a:t>
              </a:r>
              <a:endParaRPr kumimoji="0" lang="ru-RU" sz="700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11" name="Group 107"/>
            <p:cNvGrpSpPr/>
            <p:nvPr/>
          </p:nvGrpSpPr>
          <p:grpSpPr>
            <a:xfrm>
              <a:off x="7109061" y="5216375"/>
              <a:ext cx="154800" cy="201600"/>
              <a:chOff x="7140960" y="5237640"/>
              <a:chExt cx="154800" cy="201600"/>
            </a:xfrm>
          </p:grpSpPr>
          <p:sp>
            <p:nvSpPr>
              <p:cNvPr id="364" name="Line 108"/>
              <p:cNvSpPr/>
              <p:nvPr/>
            </p:nvSpPr>
            <p:spPr>
              <a:xfrm>
                <a:off x="7168320" y="5282640"/>
                <a:ext cx="0" cy="156600"/>
              </a:xfrm>
              <a:prstGeom prst="line">
                <a:avLst/>
              </a:prstGeom>
              <a:ln w="28575">
                <a:solidFill>
                  <a:schemeClr val="tx1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65" name="CustomShape 109"/>
              <p:cNvSpPr/>
              <p:nvPr/>
            </p:nvSpPr>
            <p:spPr>
              <a:xfrm>
                <a:off x="7165800" y="5255640"/>
                <a:ext cx="120960" cy="118800"/>
              </a:xfrm>
              <a:custGeom>
                <a:avLst/>
                <a:gdLst/>
                <a:ahLst/>
                <a:cxnLst/>
                <a:rect l="l" t="t" r="r" b="b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66" name="CustomShape 110"/>
              <p:cNvSpPr/>
              <p:nvPr/>
            </p:nvSpPr>
            <p:spPr>
              <a:xfrm>
                <a:off x="7140960" y="5237640"/>
                <a:ext cx="154800" cy="160920"/>
              </a:xfrm>
              <a:prstGeom prst="rect">
                <a:avLst/>
              </a:prstGeom>
              <a:noFill/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</p:grpSp>
        <p:sp>
          <p:nvSpPr>
            <p:cNvPr id="275" name="CustomShape 111"/>
            <p:cNvSpPr/>
            <p:nvPr/>
          </p:nvSpPr>
          <p:spPr>
            <a:xfrm>
              <a:off x="7330101" y="5151952"/>
              <a:ext cx="1716120" cy="312139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6120" tIns="47880" rIns="96120" bIns="4788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700" b="0" i="0" u="none" strike="noStrike" kern="1200" cap="none" spc="-1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+mn-ea"/>
                  <a:cs typeface="+mn-cs"/>
                </a:rPr>
                <a:t> - пожарно-спасательные формирования</a:t>
              </a:r>
              <a:endParaRPr kumimoji="0" lang="ru-RU" sz="700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12" name="Group 112"/>
            <p:cNvGrpSpPr/>
            <p:nvPr/>
          </p:nvGrpSpPr>
          <p:grpSpPr>
            <a:xfrm>
              <a:off x="7097901" y="5450735"/>
              <a:ext cx="139680" cy="147960"/>
              <a:chOff x="7129800" y="5472000"/>
              <a:chExt cx="139680" cy="147960"/>
            </a:xfrm>
          </p:grpSpPr>
          <p:sp>
            <p:nvSpPr>
              <p:cNvPr id="286" name="CustomShape 113"/>
              <p:cNvSpPr/>
              <p:nvPr/>
            </p:nvSpPr>
            <p:spPr>
              <a:xfrm>
                <a:off x="7129800" y="5605200"/>
                <a:ext cx="8640" cy="14760"/>
              </a:xfrm>
              <a:custGeom>
                <a:avLst/>
                <a:gdLst/>
                <a:ahLst/>
                <a:cxnLst/>
                <a:rect l="l" t="t" r="r" b="b"/>
                <a:pathLst>
                  <a:path w="139" h="135">
                    <a:moveTo>
                      <a:pt x="0" y="135"/>
                    </a:moveTo>
                    <a:lnTo>
                      <a:pt x="0" y="92"/>
                    </a:lnTo>
                    <a:lnTo>
                      <a:pt x="46" y="92"/>
                    </a:lnTo>
                    <a:lnTo>
                      <a:pt x="46" y="47"/>
                    </a:lnTo>
                    <a:lnTo>
                      <a:pt x="92" y="47"/>
                    </a:lnTo>
                    <a:lnTo>
                      <a:pt x="92" y="0"/>
                    </a:lnTo>
                    <a:lnTo>
                      <a:pt x="139" y="0"/>
                    </a:lnTo>
                    <a:lnTo>
                      <a:pt x="139" y="135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87" name="CustomShape 114"/>
              <p:cNvSpPr/>
              <p:nvPr/>
            </p:nvSpPr>
            <p:spPr>
              <a:xfrm>
                <a:off x="7138800" y="5479200"/>
                <a:ext cx="128160" cy="140760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1278">
                    <a:moveTo>
                      <a:pt x="0" y="1278"/>
                    </a:moveTo>
                    <a:lnTo>
                      <a:pt x="0" y="103"/>
                    </a:lnTo>
                    <a:lnTo>
                      <a:pt x="753" y="103"/>
                    </a:lnTo>
                    <a:lnTo>
                      <a:pt x="754" y="93"/>
                    </a:lnTo>
                    <a:lnTo>
                      <a:pt x="757" y="82"/>
                    </a:lnTo>
                    <a:lnTo>
                      <a:pt x="763" y="72"/>
                    </a:lnTo>
                    <a:lnTo>
                      <a:pt x="769" y="63"/>
                    </a:lnTo>
                    <a:lnTo>
                      <a:pt x="779" y="55"/>
                    </a:lnTo>
                    <a:lnTo>
                      <a:pt x="790" y="46"/>
                    </a:lnTo>
                    <a:lnTo>
                      <a:pt x="803" y="38"/>
                    </a:lnTo>
                    <a:lnTo>
                      <a:pt x="817" y="30"/>
                    </a:lnTo>
                    <a:lnTo>
                      <a:pt x="833" y="24"/>
                    </a:lnTo>
                    <a:lnTo>
                      <a:pt x="849" y="18"/>
                    </a:lnTo>
                    <a:lnTo>
                      <a:pt x="867" y="13"/>
                    </a:lnTo>
                    <a:lnTo>
                      <a:pt x="887" y="8"/>
                    </a:lnTo>
                    <a:lnTo>
                      <a:pt x="907" y="5"/>
                    </a:lnTo>
                    <a:lnTo>
                      <a:pt x="928" y="3"/>
                    </a:lnTo>
                    <a:lnTo>
                      <a:pt x="950" y="0"/>
                    </a:lnTo>
                    <a:lnTo>
                      <a:pt x="972" y="0"/>
                    </a:lnTo>
                    <a:lnTo>
                      <a:pt x="995" y="0"/>
                    </a:lnTo>
                    <a:lnTo>
                      <a:pt x="1017" y="3"/>
                    </a:lnTo>
                    <a:lnTo>
                      <a:pt x="1038" y="5"/>
                    </a:lnTo>
                    <a:lnTo>
                      <a:pt x="1059" y="8"/>
                    </a:lnTo>
                    <a:lnTo>
                      <a:pt x="1078" y="13"/>
                    </a:lnTo>
                    <a:lnTo>
                      <a:pt x="1096" y="18"/>
                    </a:lnTo>
                    <a:lnTo>
                      <a:pt x="1113" y="24"/>
                    </a:lnTo>
                    <a:lnTo>
                      <a:pt x="1129" y="30"/>
                    </a:lnTo>
                    <a:lnTo>
                      <a:pt x="1143" y="38"/>
                    </a:lnTo>
                    <a:lnTo>
                      <a:pt x="1155" y="46"/>
                    </a:lnTo>
                    <a:lnTo>
                      <a:pt x="1167" y="55"/>
                    </a:lnTo>
                    <a:lnTo>
                      <a:pt x="1175" y="63"/>
                    </a:lnTo>
                    <a:lnTo>
                      <a:pt x="1183" y="72"/>
                    </a:lnTo>
                    <a:lnTo>
                      <a:pt x="1189" y="82"/>
                    </a:lnTo>
                    <a:lnTo>
                      <a:pt x="1192" y="93"/>
                    </a:lnTo>
                    <a:lnTo>
                      <a:pt x="1193" y="103"/>
                    </a:lnTo>
                    <a:lnTo>
                      <a:pt x="1946" y="103"/>
                    </a:lnTo>
                    <a:lnTo>
                      <a:pt x="1946" y="1277"/>
                    </a:lnTo>
                    <a:lnTo>
                      <a:pt x="0" y="1278"/>
                    </a:lnTo>
                    <a:close/>
                  </a:path>
                </a:pathLst>
              </a:custGeom>
              <a:solidFill>
                <a:srgbClr val="B23333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88" name="CustomShape 115"/>
              <p:cNvSpPr/>
              <p:nvPr/>
            </p:nvSpPr>
            <p:spPr>
              <a:xfrm>
                <a:off x="7221240" y="5545440"/>
                <a:ext cx="7920" cy="432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89" name="CustomShape 116"/>
              <p:cNvSpPr/>
              <p:nvPr/>
            </p:nvSpPr>
            <p:spPr>
              <a:xfrm>
                <a:off x="7217280" y="5551560"/>
                <a:ext cx="7560" cy="504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90" name="CustomShape 117"/>
              <p:cNvSpPr/>
              <p:nvPr/>
            </p:nvSpPr>
            <p:spPr>
              <a:xfrm>
                <a:off x="7244640" y="5538600"/>
                <a:ext cx="7920" cy="432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91" name="CustomShape 118"/>
              <p:cNvSpPr/>
              <p:nvPr/>
            </p:nvSpPr>
            <p:spPr>
              <a:xfrm>
                <a:off x="7240680" y="5545440"/>
                <a:ext cx="7560" cy="432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92" name="CustomShape 119"/>
              <p:cNvSpPr/>
              <p:nvPr/>
            </p:nvSpPr>
            <p:spPr>
              <a:xfrm>
                <a:off x="7240680" y="5532840"/>
                <a:ext cx="7560" cy="432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93" name="CustomShape 120"/>
              <p:cNvSpPr/>
              <p:nvPr/>
            </p:nvSpPr>
            <p:spPr>
              <a:xfrm>
                <a:off x="7138800" y="5544000"/>
                <a:ext cx="7560" cy="432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94" name="CustomShape 121"/>
              <p:cNvSpPr/>
              <p:nvPr/>
            </p:nvSpPr>
            <p:spPr>
              <a:xfrm>
                <a:off x="7138800" y="5537520"/>
                <a:ext cx="3240" cy="504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95" name="CustomShape 122"/>
              <p:cNvSpPr/>
              <p:nvPr/>
            </p:nvSpPr>
            <p:spPr>
              <a:xfrm>
                <a:off x="7138800" y="5550120"/>
                <a:ext cx="3240" cy="504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96" name="CustomShape 123"/>
              <p:cNvSpPr/>
              <p:nvPr/>
            </p:nvSpPr>
            <p:spPr>
              <a:xfrm>
                <a:off x="7173000" y="5544000"/>
                <a:ext cx="7560" cy="432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97" name="CustomShape 124"/>
              <p:cNvSpPr/>
              <p:nvPr/>
            </p:nvSpPr>
            <p:spPr>
              <a:xfrm>
                <a:off x="7168680" y="5550120"/>
                <a:ext cx="7560" cy="504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98" name="CustomShape 125"/>
              <p:cNvSpPr/>
              <p:nvPr/>
            </p:nvSpPr>
            <p:spPr>
              <a:xfrm>
                <a:off x="7138800" y="5591880"/>
                <a:ext cx="7560" cy="504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99" name="CustomShape 126"/>
              <p:cNvSpPr/>
              <p:nvPr/>
            </p:nvSpPr>
            <p:spPr>
              <a:xfrm>
                <a:off x="7138800" y="5585760"/>
                <a:ext cx="3240" cy="432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00" name="CustomShape 127"/>
              <p:cNvSpPr/>
              <p:nvPr/>
            </p:nvSpPr>
            <p:spPr>
              <a:xfrm>
                <a:off x="7138800" y="5598360"/>
                <a:ext cx="3240" cy="432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01" name="CustomShape 128"/>
              <p:cNvSpPr/>
              <p:nvPr/>
            </p:nvSpPr>
            <p:spPr>
              <a:xfrm>
                <a:off x="7173000" y="5591880"/>
                <a:ext cx="7560" cy="504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02" name="CustomShape 129"/>
              <p:cNvSpPr/>
              <p:nvPr/>
            </p:nvSpPr>
            <p:spPr>
              <a:xfrm>
                <a:off x="7168680" y="5598360"/>
                <a:ext cx="7560" cy="432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03" name="CustomShape 130"/>
              <p:cNvSpPr/>
              <p:nvPr/>
            </p:nvSpPr>
            <p:spPr>
              <a:xfrm>
                <a:off x="7188480" y="5544000"/>
                <a:ext cx="28440" cy="10800"/>
              </a:xfrm>
              <a:custGeom>
                <a:avLst/>
                <a:gdLst/>
                <a:ahLst/>
                <a:cxnLst/>
                <a:rect l="l" t="t" r="r" b="b"/>
                <a:pathLst>
                  <a:path w="440" h="102">
                    <a:moveTo>
                      <a:pt x="440" y="102"/>
                    </a:moveTo>
                    <a:lnTo>
                      <a:pt x="439" y="92"/>
                    </a:lnTo>
                    <a:lnTo>
                      <a:pt x="436" y="82"/>
                    </a:lnTo>
                    <a:lnTo>
                      <a:pt x="430" y="72"/>
                    </a:lnTo>
                    <a:lnTo>
                      <a:pt x="422" y="64"/>
                    </a:lnTo>
                    <a:lnTo>
                      <a:pt x="414" y="55"/>
                    </a:lnTo>
                    <a:lnTo>
                      <a:pt x="402" y="46"/>
                    </a:lnTo>
                    <a:lnTo>
                      <a:pt x="390" y="38"/>
                    </a:lnTo>
                    <a:lnTo>
                      <a:pt x="376" y="30"/>
                    </a:lnTo>
                    <a:lnTo>
                      <a:pt x="360" y="24"/>
                    </a:lnTo>
                    <a:lnTo>
                      <a:pt x="343" y="18"/>
                    </a:lnTo>
                    <a:lnTo>
                      <a:pt x="325" y="13"/>
                    </a:lnTo>
                    <a:lnTo>
                      <a:pt x="306" y="8"/>
                    </a:lnTo>
                    <a:lnTo>
                      <a:pt x="285" y="5"/>
                    </a:lnTo>
                    <a:lnTo>
                      <a:pt x="264" y="3"/>
                    </a:lnTo>
                    <a:lnTo>
                      <a:pt x="242" y="0"/>
                    </a:lnTo>
                    <a:lnTo>
                      <a:pt x="219" y="0"/>
                    </a:lnTo>
                    <a:lnTo>
                      <a:pt x="197" y="0"/>
                    </a:lnTo>
                    <a:lnTo>
                      <a:pt x="175" y="3"/>
                    </a:lnTo>
                    <a:lnTo>
                      <a:pt x="154" y="5"/>
                    </a:lnTo>
                    <a:lnTo>
                      <a:pt x="134" y="8"/>
                    </a:lnTo>
                    <a:lnTo>
                      <a:pt x="114" y="13"/>
                    </a:lnTo>
                    <a:lnTo>
                      <a:pt x="96" y="18"/>
                    </a:lnTo>
                    <a:lnTo>
                      <a:pt x="80" y="24"/>
                    </a:lnTo>
                    <a:lnTo>
                      <a:pt x="64" y="30"/>
                    </a:lnTo>
                    <a:lnTo>
                      <a:pt x="50" y="38"/>
                    </a:lnTo>
                    <a:lnTo>
                      <a:pt x="37" y="46"/>
                    </a:lnTo>
                    <a:lnTo>
                      <a:pt x="26" y="55"/>
                    </a:lnTo>
                    <a:lnTo>
                      <a:pt x="16" y="64"/>
                    </a:lnTo>
                    <a:lnTo>
                      <a:pt x="10" y="72"/>
                    </a:lnTo>
                    <a:lnTo>
                      <a:pt x="4" y="82"/>
                    </a:lnTo>
                    <a:lnTo>
                      <a:pt x="1" y="92"/>
                    </a:lnTo>
                    <a:lnTo>
                      <a:pt x="0" y="102"/>
                    </a:lnTo>
                    <a:lnTo>
                      <a:pt x="440" y="102"/>
                    </a:lnTo>
                    <a:close/>
                  </a:path>
                </a:pathLst>
              </a:cu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04" name="CustomShape 131"/>
              <p:cNvSpPr/>
              <p:nvPr/>
            </p:nvSpPr>
            <p:spPr>
              <a:xfrm>
                <a:off x="7142040" y="5472000"/>
                <a:ext cx="121680" cy="18360"/>
              </a:xfrm>
              <a:custGeom>
                <a:avLst/>
                <a:gdLst/>
                <a:ahLst/>
                <a:cxnLst/>
                <a:rect l="l" t="t" r="r" b="b"/>
                <a:pathLst>
                  <a:path w="1847" h="168">
                    <a:moveTo>
                      <a:pt x="923" y="65"/>
                    </a:moveTo>
                    <a:lnTo>
                      <a:pt x="901" y="65"/>
                    </a:lnTo>
                    <a:lnTo>
                      <a:pt x="879" y="68"/>
                    </a:lnTo>
                    <a:lnTo>
                      <a:pt x="858" y="70"/>
                    </a:lnTo>
                    <a:lnTo>
                      <a:pt x="838" y="73"/>
                    </a:lnTo>
                    <a:lnTo>
                      <a:pt x="818" y="78"/>
                    </a:lnTo>
                    <a:lnTo>
                      <a:pt x="800" y="83"/>
                    </a:lnTo>
                    <a:lnTo>
                      <a:pt x="784" y="89"/>
                    </a:lnTo>
                    <a:lnTo>
                      <a:pt x="768" y="95"/>
                    </a:lnTo>
                    <a:lnTo>
                      <a:pt x="754" y="103"/>
                    </a:lnTo>
                    <a:lnTo>
                      <a:pt x="741" y="111"/>
                    </a:lnTo>
                    <a:lnTo>
                      <a:pt x="730" y="120"/>
                    </a:lnTo>
                    <a:lnTo>
                      <a:pt x="720" y="128"/>
                    </a:lnTo>
                    <a:lnTo>
                      <a:pt x="714" y="137"/>
                    </a:lnTo>
                    <a:lnTo>
                      <a:pt x="708" y="147"/>
                    </a:lnTo>
                    <a:lnTo>
                      <a:pt x="705" y="158"/>
                    </a:lnTo>
                    <a:lnTo>
                      <a:pt x="704" y="168"/>
                    </a:lnTo>
                    <a:lnTo>
                      <a:pt x="0" y="168"/>
                    </a:lnTo>
                    <a:lnTo>
                      <a:pt x="0" y="116"/>
                    </a:lnTo>
                    <a:lnTo>
                      <a:pt x="7" y="116"/>
                    </a:lnTo>
                    <a:lnTo>
                      <a:pt x="27" y="116"/>
                    </a:lnTo>
                    <a:lnTo>
                      <a:pt x="57" y="116"/>
                    </a:lnTo>
                    <a:lnTo>
                      <a:pt x="97" y="116"/>
                    </a:lnTo>
                    <a:lnTo>
                      <a:pt x="145" y="116"/>
                    </a:lnTo>
                    <a:lnTo>
                      <a:pt x="197" y="116"/>
                    </a:lnTo>
                    <a:lnTo>
                      <a:pt x="254" y="116"/>
                    </a:lnTo>
                    <a:lnTo>
                      <a:pt x="313" y="116"/>
                    </a:lnTo>
                    <a:lnTo>
                      <a:pt x="373" y="116"/>
                    </a:lnTo>
                    <a:lnTo>
                      <a:pt x="431" y="116"/>
                    </a:lnTo>
                    <a:lnTo>
                      <a:pt x="486" y="116"/>
                    </a:lnTo>
                    <a:lnTo>
                      <a:pt x="537" y="116"/>
                    </a:lnTo>
                    <a:lnTo>
                      <a:pt x="582" y="116"/>
                    </a:lnTo>
                    <a:lnTo>
                      <a:pt x="617" y="116"/>
                    </a:lnTo>
                    <a:lnTo>
                      <a:pt x="644" y="116"/>
                    </a:lnTo>
                    <a:lnTo>
                      <a:pt x="658" y="116"/>
                    </a:lnTo>
                    <a:lnTo>
                      <a:pt x="666" y="105"/>
                    </a:lnTo>
                    <a:lnTo>
                      <a:pt x="675" y="94"/>
                    </a:lnTo>
                    <a:lnTo>
                      <a:pt x="686" y="83"/>
                    </a:lnTo>
                    <a:lnTo>
                      <a:pt x="698" y="72"/>
                    </a:lnTo>
                    <a:lnTo>
                      <a:pt x="713" y="62"/>
                    </a:lnTo>
                    <a:lnTo>
                      <a:pt x="727" y="53"/>
                    </a:lnTo>
                    <a:lnTo>
                      <a:pt x="744" y="43"/>
                    </a:lnTo>
                    <a:lnTo>
                      <a:pt x="760" y="35"/>
                    </a:lnTo>
                    <a:lnTo>
                      <a:pt x="778" y="28"/>
                    </a:lnTo>
                    <a:lnTo>
                      <a:pt x="797" y="21"/>
                    </a:lnTo>
                    <a:lnTo>
                      <a:pt x="817" y="14"/>
                    </a:lnTo>
                    <a:lnTo>
                      <a:pt x="838" y="10"/>
                    </a:lnTo>
                    <a:lnTo>
                      <a:pt x="858" y="6"/>
                    </a:lnTo>
                    <a:lnTo>
                      <a:pt x="880" y="2"/>
                    </a:lnTo>
                    <a:lnTo>
                      <a:pt x="901" y="1"/>
                    </a:lnTo>
                    <a:lnTo>
                      <a:pt x="923" y="0"/>
                    </a:lnTo>
                    <a:lnTo>
                      <a:pt x="946" y="1"/>
                    </a:lnTo>
                    <a:lnTo>
                      <a:pt x="968" y="2"/>
                    </a:lnTo>
                    <a:lnTo>
                      <a:pt x="989" y="6"/>
                    </a:lnTo>
                    <a:lnTo>
                      <a:pt x="1010" y="10"/>
                    </a:lnTo>
                    <a:lnTo>
                      <a:pt x="1030" y="14"/>
                    </a:lnTo>
                    <a:lnTo>
                      <a:pt x="1050" y="21"/>
                    </a:lnTo>
                    <a:lnTo>
                      <a:pt x="1069" y="28"/>
                    </a:lnTo>
                    <a:lnTo>
                      <a:pt x="1088" y="35"/>
                    </a:lnTo>
                    <a:lnTo>
                      <a:pt x="1104" y="43"/>
                    </a:lnTo>
                    <a:lnTo>
                      <a:pt x="1121" y="53"/>
                    </a:lnTo>
                    <a:lnTo>
                      <a:pt x="1135" y="62"/>
                    </a:lnTo>
                    <a:lnTo>
                      <a:pt x="1149" y="72"/>
                    </a:lnTo>
                    <a:lnTo>
                      <a:pt x="1161" y="83"/>
                    </a:lnTo>
                    <a:lnTo>
                      <a:pt x="1172" y="94"/>
                    </a:lnTo>
                    <a:lnTo>
                      <a:pt x="1181" y="105"/>
                    </a:lnTo>
                    <a:lnTo>
                      <a:pt x="1189" y="116"/>
                    </a:lnTo>
                    <a:lnTo>
                      <a:pt x="1203" y="116"/>
                    </a:lnTo>
                    <a:lnTo>
                      <a:pt x="1230" y="116"/>
                    </a:lnTo>
                    <a:lnTo>
                      <a:pt x="1265" y="116"/>
                    </a:lnTo>
                    <a:lnTo>
                      <a:pt x="1309" y="116"/>
                    </a:lnTo>
                    <a:lnTo>
                      <a:pt x="1360" y="116"/>
                    </a:lnTo>
                    <a:lnTo>
                      <a:pt x="1416" y="116"/>
                    </a:lnTo>
                    <a:lnTo>
                      <a:pt x="1475" y="116"/>
                    </a:lnTo>
                    <a:lnTo>
                      <a:pt x="1535" y="116"/>
                    </a:lnTo>
                    <a:lnTo>
                      <a:pt x="1593" y="116"/>
                    </a:lnTo>
                    <a:lnTo>
                      <a:pt x="1650" y="116"/>
                    </a:lnTo>
                    <a:lnTo>
                      <a:pt x="1703" y="116"/>
                    </a:lnTo>
                    <a:lnTo>
                      <a:pt x="1751" y="116"/>
                    </a:lnTo>
                    <a:lnTo>
                      <a:pt x="1791" y="116"/>
                    </a:lnTo>
                    <a:lnTo>
                      <a:pt x="1821" y="116"/>
                    </a:lnTo>
                    <a:lnTo>
                      <a:pt x="1841" y="116"/>
                    </a:lnTo>
                    <a:lnTo>
                      <a:pt x="1847" y="116"/>
                    </a:lnTo>
                    <a:lnTo>
                      <a:pt x="1847" y="168"/>
                    </a:lnTo>
                    <a:lnTo>
                      <a:pt x="1144" y="168"/>
                    </a:lnTo>
                    <a:lnTo>
                      <a:pt x="1143" y="158"/>
                    </a:lnTo>
                    <a:lnTo>
                      <a:pt x="1140" y="147"/>
                    </a:lnTo>
                    <a:lnTo>
                      <a:pt x="1134" y="137"/>
                    </a:lnTo>
                    <a:lnTo>
                      <a:pt x="1126" y="128"/>
                    </a:lnTo>
                    <a:lnTo>
                      <a:pt x="1118" y="120"/>
                    </a:lnTo>
                    <a:lnTo>
                      <a:pt x="1106" y="111"/>
                    </a:lnTo>
                    <a:lnTo>
                      <a:pt x="1094" y="103"/>
                    </a:lnTo>
                    <a:lnTo>
                      <a:pt x="1080" y="95"/>
                    </a:lnTo>
                    <a:lnTo>
                      <a:pt x="1064" y="89"/>
                    </a:lnTo>
                    <a:lnTo>
                      <a:pt x="1047" y="83"/>
                    </a:lnTo>
                    <a:lnTo>
                      <a:pt x="1029" y="78"/>
                    </a:lnTo>
                    <a:lnTo>
                      <a:pt x="1010" y="73"/>
                    </a:lnTo>
                    <a:lnTo>
                      <a:pt x="989" y="70"/>
                    </a:lnTo>
                    <a:lnTo>
                      <a:pt x="968" y="68"/>
                    </a:lnTo>
                    <a:lnTo>
                      <a:pt x="946" y="65"/>
                    </a:lnTo>
                    <a:lnTo>
                      <a:pt x="923" y="65"/>
                    </a:lnTo>
                    <a:close/>
                  </a:path>
                </a:pathLst>
              </a:cu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05" name="CustomShape 132"/>
              <p:cNvSpPr/>
              <p:nvPr/>
            </p:nvSpPr>
            <p:spPr>
              <a:xfrm>
                <a:off x="7264080" y="5483160"/>
                <a:ext cx="5400" cy="1476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06" name="CustomShape 133"/>
              <p:cNvSpPr/>
              <p:nvPr/>
            </p:nvSpPr>
            <p:spPr>
              <a:xfrm>
                <a:off x="7136280" y="5483160"/>
                <a:ext cx="5760" cy="1476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07" name="CustomShape 134"/>
              <p:cNvSpPr/>
              <p:nvPr/>
            </p:nvSpPr>
            <p:spPr>
              <a:xfrm>
                <a:off x="7189200" y="5555160"/>
                <a:ext cx="27720" cy="4140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08" name="CustomShape 135"/>
              <p:cNvSpPr/>
              <p:nvPr/>
            </p:nvSpPr>
            <p:spPr>
              <a:xfrm>
                <a:off x="7189200" y="5597280"/>
                <a:ext cx="27720" cy="180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09" name="CustomShape 136"/>
              <p:cNvSpPr/>
              <p:nvPr/>
            </p:nvSpPr>
            <p:spPr>
              <a:xfrm>
                <a:off x="7189200" y="5605200"/>
                <a:ext cx="27720" cy="144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10" name="CustomShape 137"/>
              <p:cNvSpPr/>
              <p:nvPr/>
            </p:nvSpPr>
            <p:spPr>
              <a:xfrm>
                <a:off x="7189200" y="5612400"/>
                <a:ext cx="27720" cy="180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11" name="CustomShape 138"/>
              <p:cNvSpPr/>
              <p:nvPr/>
            </p:nvSpPr>
            <p:spPr>
              <a:xfrm>
                <a:off x="7203600" y="5558040"/>
                <a:ext cx="11520" cy="38880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12" name="CustomShape 139"/>
              <p:cNvSpPr/>
              <p:nvPr/>
            </p:nvSpPr>
            <p:spPr>
              <a:xfrm>
                <a:off x="7203600" y="5558040"/>
                <a:ext cx="11520" cy="38880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13" name="CustomShape 140"/>
              <p:cNvSpPr/>
              <p:nvPr/>
            </p:nvSpPr>
            <p:spPr>
              <a:xfrm>
                <a:off x="7190280" y="5558040"/>
                <a:ext cx="11880" cy="38880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14" name="CustomShape 141"/>
              <p:cNvSpPr/>
              <p:nvPr/>
            </p:nvSpPr>
            <p:spPr>
              <a:xfrm>
                <a:off x="7203600" y="5581080"/>
                <a:ext cx="11520" cy="216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15" name="CustomShape 142"/>
              <p:cNvSpPr/>
              <p:nvPr/>
            </p:nvSpPr>
            <p:spPr>
              <a:xfrm>
                <a:off x="7217280" y="5587920"/>
                <a:ext cx="6480" cy="3204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16" name="CustomShape 143"/>
              <p:cNvSpPr/>
              <p:nvPr/>
            </p:nvSpPr>
            <p:spPr>
              <a:xfrm>
                <a:off x="7182360" y="5587920"/>
                <a:ext cx="6480" cy="3204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17" name="CustomShape 144"/>
              <p:cNvSpPr/>
              <p:nvPr/>
            </p:nvSpPr>
            <p:spPr>
              <a:xfrm>
                <a:off x="7189200" y="5599080"/>
                <a:ext cx="27720" cy="5760"/>
              </a:xfrm>
              <a:prstGeom prst="rect">
                <a:avLst/>
              </a:prstGeom>
              <a:solidFill>
                <a:srgbClr val="B23333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18" name="CustomShape 145"/>
              <p:cNvSpPr/>
              <p:nvPr/>
            </p:nvSpPr>
            <p:spPr>
              <a:xfrm>
                <a:off x="7189200" y="5607000"/>
                <a:ext cx="27720" cy="5040"/>
              </a:xfrm>
              <a:prstGeom prst="rect">
                <a:avLst/>
              </a:prstGeom>
              <a:solidFill>
                <a:srgbClr val="B23333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19" name="CustomShape 146"/>
              <p:cNvSpPr/>
              <p:nvPr/>
            </p:nvSpPr>
            <p:spPr>
              <a:xfrm>
                <a:off x="7189200" y="5614200"/>
                <a:ext cx="27720" cy="5760"/>
              </a:xfrm>
              <a:prstGeom prst="rect">
                <a:avLst/>
              </a:prstGeom>
              <a:solidFill>
                <a:srgbClr val="B23333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20" name="CustomShape 147"/>
              <p:cNvSpPr/>
              <p:nvPr/>
            </p:nvSpPr>
            <p:spPr>
              <a:xfrm>
                <a:off x="7203600" y="5581080"/>
                <a:ext cx="11520" cy="216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21" name="CustomShape 148"/>
              <p:cNvSpPr/>
              <p:nvPr/>
            </p:nvSpPr>
            <p:spPr>
              <a:xfrm>
                <a:off x="7190280" y="5581080"/>
                <a:ext cx="11880" cy="216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22" name="CustomShape 149"/>
              <p:cNvSpPr/>
              <p:nvPr/>
            </p:nvSpPr>
            <p:spPr>
              <a:xfrm>
                <a:off x="7203600" y="5573880"/>
                <a:ext cx="2520" cy="612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23" name="CustomShape 150"/>
              <p:cNvSpPr/>
              <p:nvPr/>
            </p:nvSpPr>
            <p:spPr>
              <a:xfrm>
                <a:off x="7199640" y="5573880"/>
                <a:ext cx="2520" cy="612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24" name="CustomShape 151"/>
              <p:cNvSpPr/>
              <p:nvPr/>
            </p:nvSpPr>
            <p:spPr>
              <a:xfrm>
                <a:off x="7203600" y="5584320"/>
                <a:ext cx="11520" cy="216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25" name="CustomShape 152"/>
              <p:cNvSpPr/>
              <p:nvPr/>
            </p:nvSpPr>
            <p:spPr>
              <a:xfrm>
                <a:off x="7190280" y="5584320"/>
                <a:ext cx="11880" cy="216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26" name="CustomShape 153"/>
              <p:cNvSpPr/>
              <p:nvPr/>
            </p:nvSpPr>
            <p:spPr>
              <a:xfrm>
                <a:off x="7217280" y="5604480"/>
                <a:ext cx="6480" cy="324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27" name="CustomShape 154"/>
              <p:cNvSpPr/>
              <p:nvPr/>
            </p:nvSpPr>
            <p:spPr>
              <a:xfrm>
                <a:off x="7182360" y="5604480"/>
                <a:ext cx="6480" cy="324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28" name="CustomShape 155"/>
              <p:cNvSpPr/>
              <p:nvPr/>
            </p:nvSpPr>
            <p:spPr>
              <a:xfrm>
                <a:off x="7250040" y="5502240"/>
                <a:ext cx="10080" cy="34200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29" name="CustomShape 156"/>
              <p:cNvSpPr/>
              <p:nvPr/>
            </p:nvSpPr>
            <p:spPr>
              <a:xfrm>
                <a:off x="7229160" y="5555160"/>
                <a:ext cx="10080" cy="34200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30" name="CustomShape 157"/>
              <p:cNvSpPr/>
              <p:nvPr/>
            </p:nvSpPr>
            <p:spPr>
              <a:xfrm>
                <a:off x="7166520" y="5502240"/>
                <a:ext cx="10080" cy="34200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31" name="CustomShape 158"/>
              <p:cNvSpPr/>
              <p:nvPr/>
            </p:nvSpPr>
            <p:spPr>
              <a:xfrm>
                <a:off x="7207920" y="5502240"/>
                <a:ext cx="10440" cy="34200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32" name="CustomShape 159"/>
              <p:cNvSpPr/>
              <p:nvPr/>
            </p:nvSpPr>
            <p:spPr>
              <a:xfrm>
                <a:off x="7229160" y="5502240"/>
                <a:ext cx="10080" cy="34200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33" name="CustomShape 160"/>
              <p:cNvSpPr/>
              <p:nvPr/>
            </p:nvSpPr>
            <p:spPr>
              <a:xfrm>
                <a:off x="7250040" y="5555160"/>
                <a:ext cx="10080" cy="34200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34" name="CustomShape 161"/>
              <p:cNvSpPr/>
              <p:nvPr/>
            </p:nvSpPr>
            <p:spPr>
              <a:xfrm>
                <a:off x="7187400" y="5502240"/>
                <a:ext cx="10080" cy="34200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35" name="CustomShape 162"/>
              <p:cNvSpPr/>
              <p:nvPr/>
            </p:nvSpPr>
            <p:spPr>
              <a:xfrm>
                <a:off x="7146000" y="5502240"/>
                <a:ext cx="10080" cy="34200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36" name="CustomShape 163"/>
              <p:cNvSpPr/>
              <p:nvPr/>
            </p:nvSpPr>
            <p:spPr>
              <a:xfrm>
                <a:off x="7166520" y="5555160"/>
                <a:ext cx="10080" cy="34200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37" name="CustomShape 164"/>
              <p:cNvSpPr/>
              <p:nvPr/>
            </p:nvSpPr>
            <p:spPr>
              <a:xfrm>
                <a:off x="7146000" y="5555160"/>
                <a:ext cx="10080" cy="34200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38" name="CustomShape 165"/>
              <p:cNvSpPr/>
              <p:nvPr/>
            </p:nvSpPr>
            <p:spPr>
              <a:xfrm>
                <a:off x="7206480" y="5499000"/>
                <a:ext cx="1404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17" h="373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8" y="344"/>
                    </a:lnTo>
                    <a:lnTo>
                      <a:pt x="217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39" name="CustomShape 166"/>
              <p:cNvSpPr/>
              <p:nvPr/>
            </p:nvSpPr>
            <p:spPr>
              <a:xfrm>
                <a:off x="7218720" y="5499000"/>
                <a:ext cx="180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40" name="CustomShape 167"/>
              <p:cNvSpPr/>
              <p:nvPr/>
            </p:nvSpPr>
            <p:spPr>
              <a:xfrm>
                <a:off x="7227000" y="5499000"/>
                <a:ext cx="1404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16" h="373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7" y="344"/>
                    </a:lnTo>
                    <a:lnTo>
                      <a:pt x="216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6" y="0"/>
                    </a:lnTo>
                    <a:lnTo>
                      <a:pt x="187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7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41" name="CustomShape 168"/>
              <p:cNvSpPr/>
              <p:nvPr/>
            </p:nvSpPr>
            <p:spPr>
              <a:xfrm>
                <a:off x="7239240" y="5499000"/>
                <a:ext cx="180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42" name="CustomShape 169"/>
              <p:cNvSpPr/>
              <p:nvPr/>
            </p:nvSpPr>
            <p:spPr>
              <a:xfrm>
                <a:off x="7248240" y="5499000"/>
                <a:ext cx="1404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17" h="373">
                    <a:moveTo>
                      <a:pt x="188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8" y="344"/>
                    </a:lnTo>
                    <a:lnTo>
                      <a:pt x="217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8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43" name="CustomShape 170"/>
              <p:cNvSpPr/>
              <p:nvPr/>
            </p:nvSpPr>
            <p:spPr>
              <a:xfrm>
                <a:off x="7260480" y="5499000"/>
                <a:ext cx="180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44" name="CustomShape 171"/>
              <p:cNvSpPr/>
              <p:nvPr/>
            </p:nvSpPr>
            <p:spPr>
              <a:xfrm>
                <a:off x="7227000" y="5551920"/>
                <a:ext cx="1404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16" h="372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3"/>
                    </a:lnTo>
                    <a:lnTo>
                      <a:pt x="187" y="343"/>
                    </a:lnTo>
                    <a:lnTo>
                      <a:pt x="216" y="372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16" y="0"/>
                    </a:lnTo>
                    <a:lnTo>
                      <a:pt x="187" y="27"/>
                    </a:lnTo>
                    <a:lnTo>
                      <a:pt x="29" y="27"/>
                    </a:lnTo>
                    <a:lnTo>
                      <a:pt x="29" y="171"/>
                    </a:lnTo>
                    <a:lnTo>
                      <a:pt x="187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45" name="CustomShape 172"/>
              <p:cNvSpPr/>
              <p:nvPr/>
            </p:nvSpPr>
            <p:spPr>
              <a:xfrm>
                <a:off x="7239240" y="5551920"/>
                <a:ext cx="180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2">
                    <a:moveTo>
                      <a:pt x="0" y="27"/>
                    </a:moveTo>
                    <a:lnTo>
                      <a:pt x="0" y="343"/>
                    </a:lnTo>
                    <a:lnTo>
                      <a:pt x="29" y="372"/>
                    </a:lnTo>
                    <a:lnTo>
                      <a:pt x="29" y="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46" name="CustomShape 173"/>
              <p:cNvSpPr/>
              <p:nvPr/>
            </p:nvSpPr>
            <p:spPr>
              <a:xfrm>
                <a:off x="7248240" y="5551920"/>
                <a:ext cx="1404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17" h="372">
                    <a:moveTo>
                      <a:pt x="188" y="217"/>
                    </a:moveTo>
                    <a:lnTo>
                      <a:pt x="29" y="217"/>
                    </a:lnTo>
                    <a:lnTo>
                      <a:pt x="29" y="343"/>
                    </a:lnTo>
                    <a:lnTo>
                      <a:pt x="188" y="343"/>
                    </a:lnTo>
                    <a:lnTo>
                      <a:pt x="217" y="372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7"/>
                    </a:lnTo>
                    <a:lnTo>
                      <a:pt x="29" y="27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8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47" name="CustomShape 174"/>
              <p:cNvSpPr/>
              <p:nvPr/>
            </p:nvSpPr>
            <p:spPr>
              <a:xfrm>
                <a:off x="7260480" y="5551920"/>
                <a:ext cx="180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2">
                    <a:moveTo>
                      <a:pt x="0" y="27"/>
                    </a:moveTo>
                    <a:lnTo>
                      <a:pt x="0" y="343"/>
                    </a:lnTo>
                    <a:lnTo>
                      <a:pt x="29" y="372"/>
                    </a:lnTo>
                    <a:lnTo>
                      <a:pt x="29" y="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48" name="CustomShape 175"/>
              <p:cNvSpPr/>
              <p:nvPr/>
            </p:nvSpPr>
            <p:spPr>
              <a:xfrm>
                <a:off x="7185600" y="5499000"/>
                <a:ext cx="1404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15" h="373">
                    <a:moveTo>
                      <a:pt x="29" y="217"/>
                    </a:moveTo>
                    <a:lnTo>
                      <a:pt x="187" y="217"/>
                    </a:lnTo>
                    <a:lnTo>
                      <a:pt x="187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5" y="373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7" y="29"/>
                    </a:lnTo>
                    <a:lnTo>
                      <a:pt x="187" y="171"/>
                    </a:lnTo>
                    <a:lnTo>
                      <a:pt x="29" y="171"/>
                    </a:lnTo>
                    <a:lnTo>
                      <a:pt x="29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49" name="CustomShape 176"/>
              <p:cNvSpPr/>
              <p:nvPr/>
            </p:nvSpPr>
            <p:spPr>
              <a:xfrm>
                <a:off x="7185600" y="5499000"/>
                <a:ext cx="180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50" name="CustomShape 177"/>
              <p:cNvSpPr/>
              <p:nvPr/>
            </p:nvSpPr>
            <p:spPr>
              <a:xfrm>
                <a:off x="7164720" y="5499000"/>
                <a:ext cx="1368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16" h="373">
                    <a:moveTo>
                      <a:pt x="29" y="217"/>
                    </a:moveTo>
                    <a:lnTo>
                      <a:pt x="186" y="217"/>
                    </a:lnTo>
                    <a:lnTo>
                      <a:pt x="186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6" y="373"/>
                    </a:lnTo>
                    <a:lnTo>
                      <a:pt x="216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6" y="29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9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51" name="CustomShape 178"/>
              <p:cNvSpPr/>
              <p:nvPr/>
            </p:nvSpPr>
            <p:spPr>
              <a:xfrm>
                <a:off x="7164720" y="5499000"/>
                <a:ext cx="144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52" name="CustomShape 179"/>
              <p:cNvSpPr/>
              <p:nvPr/>
            </p:nvSpPr>
            <p:spPr>
              <a:xfrm>
                <a:off x="7144200" y="5499000"/>
                <a:ext cx="1404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15" h="373">
                    <a:moveTo>
                      <a:pt x="28" y="217"/>
                    </a:moveTo>
                    <a:lnTo>
                      <a:pt x="186" y="217"/>
                    </a:lnTo>
                    <a:lnTo>
                      <a:pt x="186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5" y="373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6" y="29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8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53" name="CustomShape 180"/>
              <p:cNvSpPr/>
              <p:nvPr/>
            </p:nvSpPr>
            <p:spPr>
              <a:xfrm>
                <a:off x="7144200" y="5499000"/>
                <a:ext cx="180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54" name="CustomShape 181"/>
              <p:cNvSpPr/>
              <p:nvPr/>
            </p:nvSpPr>
            <p:spPr>
              <a:xfrm>
                <a:off x="7164720" y="5551920"/>
                <a:ext cx="144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2">
                    <a:moveTo>
                      <a:pt x="29" y="27"/>
                    </a:moveTo>
                    <a:lnTo>
                      <a:pt x="29" y="343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9" y="2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55" name="CustomShape 182"/>
              <p:cNvSpPr/>
              <p:nvPr/>
            </p:nvSpPr>
            <p:spPr>
              <a:xfrm>
                <a:off x="7144200" y="5551920"/>
                <a:ext cx="1404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15" h="372">
                    <a:moveTo>
                      <a:pt x="28" y="217"/>
                    </a:moveTo>
                    <a:lnTo>
                      <a:pt x="186" y="217"/>
                    </a:lnTo>
                    <a:lnTo>
                      <a:pt x="186" y="343"/>
                    </a:lnTo>
                    <a:lnTo>
                      <a:pt x="29" y="343"/>
                    </a:lnTo>
                    <a:lnTo>
                      <a:pt x="0" y="372"/>
                    </a:lnTo>
                    <a:lnTo>
                      <a:pt x="215" y="372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7"/>
                    </a:lnTo>
                    <a:lnTo>
                      <a:pt x="186" y="27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8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56" name="CustomShape 183"/>
              <p:cNvSpPr/>
              <p:nvPr/>
            </p:nvSpPr>
            <p:spPr>
              <a:xfrm>
                <a:off x="7144200" y="5551920"/>
                <a:ext cx="180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2">
                    <a:moveTo>
                      <a:pt x="29" y="27"/>
                    </a:moveTo>
                    <a:lnTo>
                      <a:pt x="29" y="343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9" y="2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57" name="CustomShape 184"/>
              <p:cNvSpPr/>
              <p:nvPr/>
            </p:nvSpPr>
            <p:spPr>
              <a:xfrm>
                <a:off x="7206480" y="5521320"/>
                <a:ext cx="14040" cy="108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58" name="CustomShape 185"/>
              <p:cNvSpPr/>
              <p:nvPr/>
            </p:nvSpPr>
            <p:spPr>
              <a:xfrm>
                <a:off x="7227000" y="5521320"/>
                <a:ext cx="14040" cy="108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59" name="CustomShape 186"/>
              <p:cNvSpPr/>
              <p:nvPr/>
            </p:nvSpPr>
            <p:spPr>
              <a:xfrm>
                <a:off x="7248240" y="5521320"/>
                <a:ext cx="14040" cy="108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60" name="CustomShape 187"/>
              <p:cNvSpPr/>
              <p:nvPr/>
            </p:nvSpPr>
            <p:spPr>
              <a:xfrm>
                <a:off x="7185600" y="5521320"/>
                <a:ext cx="14040" cy="108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61" name="CustomShape 188"/>
              <p:cNvSpPr/>
              <p:nvPr/>
            </p:nvSpPr>
            <p:spPr>
              <a:xfrm>
                <a:off x="7164720" y="5521320"/>
                <a:ext cx="13680" cy="108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62" name="CustomShape 189"/>
              <p:cNvSpPr/>
              <p:nvPr/>
            </p:nvSpPr>
            <p:spPr>
              <a:xfrm>
                <a:off x="7144200" y="5521320"/>
                <a:ext cx="14040" cy="108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63" name="CustomShape 190"/>
              <p:cNvSpPr/>
              <p:nvPr/>
            </p:nvSpPr>
            <p:spPr>
              <a:xfrm>
                <a:off x="7181280" y="5500800"/>
                <a:ext cx="2160" cy="4320"/>
              </a:xfrm>
              <a:custGeom>
                <a:avLst/>
                <a:gdLst/>
                <a:ahLst/>
                <a:cxnLst/>
                <a:rect l="l" t="t" r="r" b="b"/>
                <a:pathLst>
                  <a:path w="37" h="38">
                    <a:moveTo>
                      <a:pt x="19" y="38"/>
                    </a:moveTo>
                    <a:lnTo>
                      <a:pt x="26" y="36"/>
                    </a:lnTo>
                    <a:lnTo>
                      <a:pt x="32" y="32"/>
                    </a:lnTo>
                    <a:lnTo>
                      <a:pt x="36" y="25"/>
                    </a:lnTo>
                    <a:lnTo>
                      <a:pt x="37" y="19"/>
                    </a:lnTo>
                    <a:lnTo>
                      <a:pt x="36" y="12"/>
                    </a:lnTo>
                    <a:lnTo>
                      <a:pt x="32" y="5"/>
                    </a:lnTo>
                    <a:lnTo>
                      <a:pt x="26" y="1"/>
                    </a:lnTo>
                    <a:lnTo>
                      <a:pt x="19" y="0"/>
                    </a:lnTo>
                    <a:lnTo>
                      <a:pt x="12" y="1"/>
                    </a:lnTo>
                    <a:lnTo>
                      <a:pt x="6" y="5"/>
                    </a:lnTo>
                    <a:lnTo>
                      <a:pt x="2" y="12"/>
                    </a:lnTo>
                    <a:lnTo>
                      <a:pt x="0" y="19"/>
                    </a:lnTo>
                    <a:lnTo>
                      <a:pt x="2" y="25"/>
                    </a:lnTo>
                    <a:lnTo>
                      <a:pt x="6" y="32"/>
                    </a:lnTo>
                    <a:lnTo>
                      <a:pt x="12" y="36"/>
                    </a:lnTo>
                    <a:lnTo>
                      <a:pt x="19" y="3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</p:grpSp>
        <p:sp>
          <p:nvSpPr>
            <p:cNvPr id="277" name="CustomShape 191"/>
            <p:cNvSpPr/>
            <p:nvPr/>
          </p:nvSpPr>
          <p:spPr>
            <a:xfrm>
              <a:off x="7315341" y="5371547"/>
              <a:ext cx="1395720" cy="204417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6120" tIns="47880" rIns="96120" bIns="4788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700" b="0" i="0" u="none" strike="noStrike" kern="1200" cap="none" spc="-1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+mn-ea"/>
                  <a:cs typeface="+mn-cs"/>
                </a:rPr>
                <a:t> - социально-значимый объект</a:t>
              </a:r>
              <a:endParaRPr kumimoji="0" lang="ru-RU" sz="700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15" name="Group 192"/>
            <p:cNvGrpSpPr/>
            <p:nvPr/>
          </p:nvGrpSpPr>
          <p:grpSpPr>
            <a:xfrm>
              <a:off x="7109061" y="5630375"/>
              <a:ext cx="117720" cy="140040"/>
              <a:chOff x="7140960" y="5651640"/>
              <a:chExt cx="117720" cy="140040"/>
            </a:xfrm>
          </p:grpSpPr>
          <p:sp>
            <p:nvSpPr>
              <p:cNvPr id="281" name="CustomShape 193"/>
              <p:cNvSpPr/>
              <p:nvPr/>
            </p:nvSpPr>
            <p:spPr>
              <a:xfrm>
                <a:off x="7140960" y="5711760"/>
                <a:ext cx="117720" cy="79920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82" name="CustomShape 194"/>
              <p:cNvSpPr/>
              <p:nvPr/>
            </p:nvSpPr>
            <p:spPr>
              <a:xfrm>
                <a:off x="7140960" y="5651640"/>
                <a:ext cx="117720" cy="59760"/>
              </a:xfrm>
              <a:prstGeom prst="triangle">
                <a:avLst>
                  <a:gd name="adj" fmla="val 50000"/>
                </a:avLst>
              </a:prstGeom>
              <a:noFill/>
              <a:ln w="19050">
                <a:solidFill>
                  <a:srgbClr val="FF0000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grpSp>
            <p:nvGrpSpPr>
              <p:cNvPr id="16" name="Group 195"/>
              <p:cNvGrpSpPr/>
              <p:nvPr/>
            </p:nvGrpSpPr>
            <p:grpSpPr>
              <a:xfrm>
                <a:off x="7186320" y="5665680"/>
                <a:ext cx="26280" cy="39960"/>
                <a:chOff x="7186320" y="5665680"/>
                <a:chExt cx="26280" cy="39960"/>
              </a:xfrm>
            </p:grpSpPr>
            <p:sp>
              <p:nvSpPr>
                <p:cNvPr id="284" name="Line 196"/>
                <p:cNvSpPr/>
                <p:nvPr/>
              </p:nvSpPr>
              <p:spPr>
                <a:xfrm flipH="1">
                  <a:off x="7199280" y="5665680"/>
                  <a:ext cx="360" cy="3996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  <a:round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285" name="Line 197"/>
                <p:cNvSpPr/>
                <p:nvPr/>
              </p:nvSpPr>
              <p:spPr>
                <a:xfrm>
                  <a:off x="7186320" y="5685480"/>
                  <a:ext cx="26280" cy="36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  <a:round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</p:grpSp>
        </p:grpSp>
        <p:sp>
          <p:nvSpPr>
            <p:cNvPr id="279" name="CustomShape 198"/>
            <p:cNvSpPr/>
            <p:nvPr/>
          </p:nvSpPr>
          <p:spPr>
            <a:xfrm>
              <a:off x="7311021" y="5556587"/>
              <a:ext cx="1373400" cy="204417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6120" tIns="47880" rIns="96120" bIns="4788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700" b="0" i="0" u="none" strike="noStrike" kern="1200" cap="none" spc="-1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+mn-ea"/>
                  <a:cs typeface="+mn-cs"/>
                </a:rPr>
                <a:t> - больница</a:t>
              </a:r>
              <a:endParaRPr kumimoji="0" lang="ru-RU" sz="700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0" name="Line 210"/>
            <p:cNvSpPr/>
            <p:nvPr/>
          </p:nvSpPr>
          <p:spPr>
            <a:xfrm>
              <a:off x="7065501" y="5862073"/>
              <a:ext cx="296280" cy="0"/>
            </a:xfrm>
            <a:prstGeom prst="line">
              <a:avLst/>
            </a:prstGeom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</p:spTree>
    <p:extLst>
      <p:ext uri="{BB962C8B-B14F-4D97-AF65-F5344CB8AC3E}">
        <p14:creationId xmlns:p14="http://schemas.microsoft.com/office/powerpoint/2010/main" val="19407376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794" y="-1"/>
            <a:ext cx="10331450" cy="828000"/>
          </a:xfrm>
          <a:prstGeom prst="rect">
            <a:avLst/>
          </a:prstGeom>
          <a:solidFill>
            <a:srgbClr val="204D84"/>
          </a:solidFill>
          <a:ln w="25400" algn="ctr">
            <a:solidFill>
              <a:srgbClr val="204D84"/>
            </a:solidFill>
            <a:miter lim="800000"/>
            <a:headEnd/>
            <a:tailEnd/>
          </a:ln>
        </p:spPr>
        <p:txBody>
          <a:bodyPr lIns="69334" tIns="34666" rIns="69334" bIns="34666" anchor="ctr"/>
          <a:lstStyle>
            <a:defPPr>
              <a:defRPr lang="en-US"/>
            </a:defPPr>
            <a:lvl1pPr algn="ctr" defTabSz="793345">
              <a:defRPr sz="140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396669" defTabSz="793345">
              <a:defRPr sz="1600"/>
            </a:lvl2pPr>
            <a:lvl3pPr marL="793345" defTabSz="793345">
              <a:defRPr sz="1600"/>
            </a:lvl3pPr>
            <a:lvl4pPr marL="1190017" defTabSz="793345">
              <a:defRPr sz="1600"/>
            </a:lvl4pPr>
            <a:lvl5pPr marL="1586696" defTabSz="793345">
              <a:defRPr sz="1600"/>
            </a:lvl5pPr>
            <a:lvl6pPr marL="1983365" defTabSz="793345">
              <a:defRPr sz="1600"/>
            </a:lvl6pPr>
            <a:lvl7pPr marL="2380032" defTabSz="793345">
              <a:defRPr sz="1600"/>
            </a:lvl7pPr>
            <a:lvl8pPr marL="2776683" defTabSz="793345">
              <a:defRPr sz="1600"/>
            </a:lvl8pPr>
            <a:lvl9pPr marL="3173354" defTabSz="793345">
              <a:defRPr sz="1600"/>
            </a:lvl9pPr>
          </a:lstStyle>
          <a:p>
            <a:r>
              <a:rPr lang="ru-RU" dirty="0"/>
              <a:t>ИНФОРМАЦИОННЫЕ МАТЕРИАЛЫ ПО ФЕДЕРАЛЬНОЙ АВТОМОБИЛЬНОЙ ДОРОГЕ </a:t>
            </a:r>
          </a:p>
          <a:p>
            <a:r>
              <a:rPr lang="ru-RU" dirty="0"/>
              <a:t>М-5 «УРАЛ» КМ 170 + 000 (Н.П. КРАСНОЩЕКОВО) – КМ 260+000 (Н.П. ГАЙ)  В ОРЕНБУРГСКОЙ ОБЛАСТИ (РИСК НАРУШЕНИЯ ТРАНСПОРТНОГО СООБЩЕНИЯ НА </a:t>
            </a:r>
            <a:r>
              <a:rPr lang="ru-RU" dirty="0" smtClean="0"/>
              <a:t>10.03.2021</a:t>
            </a:r>
            <a:r>
              <a:rPr lang="ru-RU" dirty="0"/>
              <a:t>)</a:t>
            </a:r>
          </a:p>
        </p:txBody>
      </p:sp>
      <p:pic>
        <p:nvPicPr>
          <p:cNvPr id="3584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" y="753935"/>
            <a:ext cx="7969209" cy="7455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" name="Прямоугольник 132"/>
          <p:cNvSpPr/>
          <p:nvPr/>
        </p:nvSpPr>
        <p:spPr>
          <a:xfrm>
            <a:off x="7956468" y="754368"/>
            <a:ext cx="2376570" cy="29066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523" tIns="24260" rIns="48523" bIns="24260" anchor="ctr"/>
          <a:lstStyle>
            <a:defPPr>
              <a:defRPr lang="ru-RU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3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Трехмерная модель участка</a:t>
            </a:r>
          </a:p>
        </p:txBody>
      </p:sp>
      <p:grpSp>
        <p:nvGrpSpPr>
          <p:cNvPr id="2" name="Группа 159"/>
          <p:cNvGrpSpPr>
            <a:grpSpLocks/>
          </p:cNvGrpSpPr>
          <p:nvPr/>
        </p:nvGrpSpPr>
        <p:grpSpPr bwMode="auto">
          <a:xfrm>
            <a:off x="8003969" y="6778820"/>
            <a:ext cx="2329069" cy="1430143"/>
            <a:chOff x="8946238" y="5329434"/>
            <a:chExt cx="3527489" cy="1478815"/>
          </a:xfrm>
        </p:grpSpPr>
        <p:sp>
          <p:nvSpPr>
            <p:cNvPr id="135" name="Rectangle 93"/>
            <p:cNvSpPr>
              <a:spLocks noChangeArrowheads="1"/>
            </p:cNvSpPr>
            <p:nvPr/>
          </p:nvSpPr>
          <p:spPr bwMode="auto">
            <a:xfrm>
              <a:off x="8946238" y="5329434"/>
              <a:ext cx="3527489" cy="147881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>
              <a:lvl1pPr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661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136" name="Text Box 97"/>
            <p:cNvSpPr txBox="1">
              <a:spLocks noChangeArrowheads="1"/>
            </p:cNvSpPr>
            <p:nvPr/>
          </p:nvSpPr>
          <p:spPr bwMode="auto">
            <a:xfrm>
              <a:off x="9716030" y="5517186"/>
              <a:ext cx="2144778" cy="227186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90582" tIns="45292" rIns="90582" bIns="45292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12795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661" b="1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Условные обозначения</a:t>
              </a:r>
            </a:p>
          </p:txBody>
        </p:sp>
        <p:sp>
          <p:nvSpPr>
            <p:cNvPr id="137" name="Text Box 97"/>
            <p:cNvSpPr txBox="1">
              <a:spLocks noChangeArrowheads="1"/>
            </p:cNvSpPr>
            <p:nvPr/>
          </p:nvSpPr>
          <p:spPr bwMode="auto">
            <a:xfrm>
              <a:off x="9572726" y="6150060"/>
              <a:ext cx="2147167" cy="227186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90582" tIns="45292" rIns="90582" bIns="45292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12795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661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38" name="Text Box 97"/>
            <p:cNvSpPr txBox="1">
              <a:spLocks noChangeArrowheads="1"/>
            </p:cNvSpPr>
            <p:nvPr/>
          </p:nvSpPr>
          <p:spPr bwMode="auto">
            <a:xfrm>
              <a:off x="9606164" y="5755569"/>
              <a:ext cx="2307189" cy="4663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90582" tIns="45292" rIns="90582" bIns="45292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12795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661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- Участок автодороги с повышенным риском возникновения ДТП, нарушением движения</a:t>
              </a:r>
            </a:p>
          </p:txBody>
        </p:sp>
        <p:sp>
          <p:nvSpPr>
            <p:cNvPr id="139" name="Полилиния 138"/>
            <p:cNvSpPr/>
            <p:nvPr/>
          </p:nvSpPr>
          <p:spPr>
            <a:xfrm>
              <a:off x="9219244" y="5854719"/>
              <a:ext cx="367813" cy="128685"/>
            </a:xfrm>
            <a:custGeom>
              <a:avLst/>
              <a:gdLst>
                <a:gd name="connsiteX0" fmla="*/ 0 w 275772"/>
                <a:gd name="connsiteY0" fmla="*/ 0 h 120952"/>
                <a:gd name="connsiteX1" fmla="*/ 130629 w 275772"/>
                <a:gd name="connsiteY1" fmla="*/ 116114 h 120952"/>
                <a:gd name="connsiteX2" fmla="*/ 275772 w 275772"/>
                <a:gd name="connsiteY2" fmla="*/ 29028 h 120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5772" h="120952">
                  <a:moveTo>
                    <a:pt x="0" y="0"/>
                  </a:moveTo>
                  <a:cubicBezTo>
                    <a:pt x="42333" y="55638"/>
                    <a:pt x="84667" y="111276"/>
                    <a:pt x="130629" y="116114"/>
                  </a:cubicBezTo>
                  <a:cubicBezTo>
                    <a:pt x="176591" y="120952"/>
                    <a:pt x="226181" y="74990"/>
                    <a:pt x="275772" y="29028"/>
                  </a:cubicBezTo>
                </a:path>
              </a:pathLst>
            </a:custGeom>
            <a:ln w="349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4723" tIns="32361" rIns="64723" bIns="32361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2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0" name="Полилиния 139"/>
            <p:cNvSpPr/>
            <p:nvPr/>
          </p:nvSpPr>
          <p:spPr>
            <a:xfrm>
              <a:off x="9231186" y="6213347"/>
              <a:ext cx="329598" cy="109698"/>
            </a:xfrm>
            <a:custGeom>
              <a:avLst/>
              <a:gdLst>
                <a:gd name="connsiteX0" fmla="*/ 0 w 246743"/>
                <a:gd name="connsiteY0" fmla="*/ 14515 h 104019"/>
                <a:gd name="connsiteX1" fmla="*/ 87086 w 246743"/>
                <a:gd name="connsiteY1" fmla="*/ 101600 h 104019"/>
                <a:gd name="connsiteX2" fmla="*/ 246743 w 246743"/>
                <a:gd name="connsiteY2" fmla="*/ 0 h 10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6743" h="104019">
                  <a:moveTo>
                    <a:pt x="0" y="14515"/>
                  </a:moveTo>
                  <a:cubicBezTo>
                    <a:pt x="22981" y="59267"/>
                    <a:pt x="45962" y="104019"/>
                    <a:pt x="87086" y="101600"/>
                  </a:cubicBezTo>
                  <a:cubicBezTo>
                    <a:pt x="128210" y="99181"/>
                    <a:pt x="187476" y="49590"/>
                    <a:pt x="246743" y="0"/>
                  </a:cubicBezTo>
                </a:path>
              </a:pathLst>
            </a:custGeom>
            <a:ln w="3175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4723" tIns="32361" rIns="64723" bIns="32361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2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1" name="Text Box 97"/>
            <p:cNvSpPr txBox="1">
              <a:spLocks noChangeArrowheads="1"/>
            </p:cNvSpPr>
            <p:nvPr/>
          </p:nvSpPr>
          <p:spPr bwMode="auto">
            <a:xfrm>
              <a:off x="9465249" y="6128964"/>
              <a:ext cx="2569912" cy="227198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90591" tIns="45297" rIns="90591" bIns="45297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12795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661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- Объездная дорога</a:t>
              </a:r>
            </a:p>
          </p:txBody>
        </p:sp>
        <p:sp>
          <p:nvSpPr>
            <p:cNvPr id="142" name="Овал 141"/>
            <p:cNvSpPr>
              <a:spLocks noChangeArrowheads="1"/>
            </p:cNvSpPr>
            <p:nvPr/>
          </p:nvSpPr>
          <p:spPr bwMode="auto">
            <a:xfrm rot="5238055">
              <a:off x="9332620" y="6436837"/>
              <a:ext cx="143451" cy="164798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385D8A"/>
              </a:solidFill>
              <a:round/>
              <a:headEnd/>
              <a:tailEnd/>
            </a:ln>
          </p:spPr>
          <p:txBody>
            <a:bodyPr rot="10800000" vert="eaVert" lIns="64551" tIns="32274" rIns="64551" bIns="32274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27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3" name="Text Box 97"/>
            <p:cNvSpPr txBox="1">
              <a:spLocks noChangeArrowheads="1"/>
            </p:cNvSpPr>
            <p:nvPr/>
          </p:nvSpPr>
          <p:spPr bwMode="auto">
            <a:xfrm>
              <a:off x="9443753" y="6369456"/>
              <a:ext cx="2569912" cy="227198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90591" tIns="45297" rIns="90591" bIns="45297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12795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661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- Населенный пункт</a:t>
              </a:r>
            </a:p>
          </p:txBody>
        </p:sp>
      </p:grpSp>
      <p:sp>
        <p:nvSpPr>
          <p:cNvPr id="35852" name="Полилиния 676"/>
          <p:cNvSpPr>
            <a:spLocks/>
          </p:cNvSpPr>
          <p:nvPr/>
        </p:nvSpPr>
        <p:spPr bwMode="auto">
          <a:xfrm>
            <a:off x="2582611" y="3648462"/>
            <a:ext cx="3212547" cy="2099195"/>
          </a:xfrm>
          <a:custGeom>
            <a:avLst/>
            <a:gdLst>
              <a:gd name="T0" fmla="*/ 0 w 5025851"/>
              <a:gd name="T1" fmla="*/ 122307 h 2696307"/>
              <a:gd name="T2" fmla="*/ 22285 w 5025851"/>
              <a:gd name="T3" fmla="*/ 163907 h 2696307"/>
              <a:gd name="T4" fmla="*/ 35550 w 5025851"/>
              <a:gd name="T5" fmla="*/ 174307 h 2696307"/>
              <a:gd name="T6" fmla="*/ 48815 w 5025851"/>
              <a:gd name="T7" fmla="*/ 164557 h 2696307"/>
              <a:gd name="T8" fmla="*/ 63141 w 5025851"/>
              <a:gd name="T9" fmla="*/ 121657 h 2696307"/>
              <a:gd name="T10" fmla="*/ 85426 w 5025851"/>
              <a:gd name="T11" fmla="*/ 93708 h 2696307"/>
              <a:gd name="T12" fmla="*/ 99222 w 5025851"/>
              <a:gd name="T13" fmla="*/ 56008 h 2696307"/>
              <a:gd name="T14" fmla="*/ 125751 w 5025851"/>
              <a:gd name="T15" fmla="*/ 35858 h 2696307"/>
              <a:gd name="T16" fmla="*/ 140608 w 5025851"/>
              <a:gd name="T17" fmla="*/ 9208 h 2696307"/>
              <a:gd name="T18" fmla="*/ 158117 w 5025851"/>
              <a:gd name="T19" fmla="*/ 1408 h 2696307"/>
              <a:gd name="T20" fmla="*/ 196320 w 5025851"/>
              <a:gd name="T21" fmla="*/ 17658 h 2696307"/>
              <a:gd name="T22" fmla="*/ 208524 w 5025851"/>
              <a:gd name="T23" fmla="*/ 50157 h 2696307"/>
              <a:gd name="T24" fmla="*/ 235584 w 5025851"/>
              <a:gd name="T25" fmla="*/ 89808 h 2696307"/>
              <a:gd name="T26" fmla="*/ 243013 w 5025851"/>
              <a:gd name="T27" fmla="*/ 109958 h 2696307"/>
              <a:gd name="T28" fmla="*/ 254155 w 5025851"/>
              <a:gd name="T29" fmla="*/ 117758 h 2696307"/>
              <a:gd name="T30" fmla="*/ 263706 w 5025851"/>
              <a:gd name="T31" fmla="*/ 126207 h 2696307"/>
              <a:gd name="T32" fmla="*/ 264236 w 5025851"/>
              <a:gd name="T33" fmla="*/ 128157 h 269630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025851"/>
              <a:gd name="T52" fmla="*/ 0 h 2696307"/>
              <a:gd name="T53" fmla="*/ 5025851 w 5025851"/>
              <a:gd name="T54" fmla="*/ 2696307 h 2696307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025851" h="2696307">
                <a:moveTo>
                  <a:pt x="0" y="1890764"/>
                </a:moveTo>
                <a:cubicBezTo>
                  <a:pt x="154912" y="2145322"/>
                  <a:pt x="309825" y="2399881"/>
                  <a:pt x="422031" y="2533859"/>
                </a:cubicBezTo>
                <a:cubicBezTo>
                  <a:pt x="534238" y="2667837"/>
                  <a:pt x="589503" y="2692957"/>
                  <a:pt x="673239" y="2694632"/>
                </a:cubicBezTo>
                <a:cubicBezTo>
                  <a:pt x="756975" y="2696307"/>
                  <a:pt x="837362" y="2679560"/>
                  <a:pt x="924448" y="2543907"/>
                </a:cubicBezTo>
                <a:cubicBezTo>
                  <a:pt x="1011534" y="2408254"/>
                  <a:pt x="1080198" y="2063261"/>
                  <a:pt x="1195754" y="1880716"/>
                </a:cubicBezTo>
                <a:cubicBezTo>
                  <a:pt x="1311310" y="1698171"/>
                  <a:pt x="1503903" y="1617784"/>
                  <a:pt x="1617784" y="1448637"/>
                </a:cubicBezTo>
                <a:cubicBezTo>
                  <a:pt x="1731665" y="1279490"/>
                  <a:pt x="1751763" y="1014883"/>
                  <a:pt x="1879042" y="865832"/>
                </a:cubicBezTo>
                <a:cubicBezTo>
                  <a:pt x="2006321" y="716781"/>
                  <a:pt x="2250830" y="674913"/>
                  <a:pt x="2381459" y="554333"/>
                </a:cubicBezTo>
                <a:cubicBezTo>
                  <a:pt x="2512088" y="433753"/>
                  <a:pt x="2560655" y="231111"/>
                  <a:pt x="2662813" y="142351"/>
                </a:cubicBezTo>
                <a:cubicBezTo>
                  <a:pt x="2764971" y="53591"/>
                  <a:pt x="2818563" y="0"/>
                  <a:pt x="2994409" y="21771"/>
                </a:cubicBezTo>
                <a:cubicBezTo>
                  <a:pt x="3170255" y="43542"/>
                  <a:pt x="3558791" y="147375"/>
                  <a:pt x="3717890" y="272979"/>
                </a:cubicBezTo>
                <a:cubicBezTo>
                  <a:pt x="3876989" y="398583"/>
                  <a:pt x="3825072" y="589503"/>
                  <a:pt x="3949002" y="775397"/>
                </a:cubicBezTo>
                <a:cubicBezTo>
                  <a:pt x="4072932" y="961291"/>
                  <a:pt x="4352611" y="1234271"/>
                  <a:pt x="4461468" y="1388346"/>
                </a:cubicBezTo>
                <a:cubicBezTo>
                  <a:pt x="4570325" y="1542421"/>
                  <a:pt x="4543530" y="1627832"/>
                  <a:pt x="4602145" y="1699845"/>
                </a:cubicBezTo>
                <a:cubicBezTo>
                  <a:pt x="4660760" y="1771858"/>
                  <a:pt x="4747846" y="1778558"/>
                  <a:pt x="4813160" y="1820426"/>
                </a:cubicBezTo>
                <a:cubicBezTo>
                  <a:pt x="4878474" y="1862294"/>
                  <a:pt x="4962211" y="1924259"/>
                  <a:pt x="4994031" y="1951054"/>
                </a:cubicBezTo>
                <a:cubicBezTo>
                  <a:pt x="5025851" y="1977850"/>
                  <a:pt x="5014965" y="1979524"/>
                  <a:pt x="5004079" y="1981199"/>
                </a:cubicBezTo>
              </a:path>
            </a:pathLst>
          </a:cu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356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7" name="Овал 146"/>
          <p:cNvSpPr>
            <a:spLocks noChangeArrowheads="1"/>
          </p:cNvSpPr>
          <p:nvPr/>
        </p:nvSpPr>
        <p:spPr bwMode="auto">
          <a:xfrm rot="5238055">
            <a:off x="2520622" y="5024114"/>
            <a:ext cx="120174" cy="123762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rot="10800000" vert="eaVert" lIns="64551" tIns="32274" rIns="64551" bIns="32274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27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51" name="Text Box 182"/>
          <p:cNvSpPr txBox="1">
            <a:spLocks noChangeArrowheads="1"/>
          </p:cNvSpPr>
          <p:nvPr/>
        </p:nvSpPr>
        <p:spPr bwMode="auto">
          <a:xfrm>
            <a:off x="2425815" y="4432722"/>
            <a:ext cx="1226860" cy="213649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lIns="67885" tIns="33941" rIns="67885" bIns="33941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94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с.Краснощёково</a:t>
            </a:r>
          </a:p>
        </p:txBody>
      </p:sp>
      <p:sp>
        <p:nvSpPr>
          <p:cNvPr id="33" name="Text Box 182"/>
          <p:cNvSpPr txBox="1">
            <a:spLocks noChangeArrowheads="1"/>
          </p:cNvSpPr>
          <p:nvPr/>
        </p:nvSpPr>
        <p:spPr bwMode="auto">
          <a:xfrm>
            <a:off x="2770197" y="3738577"/>
            <a:ext cx="1079780" cy="213649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lIns="67885" tIns="33941" rIns="67885" bIns="33941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94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г. Медногорск</a:t>
            </a:r>
          </a:p>
        </p:txBody>
      </p:sp>
      <p:sp>
        <p:nvSpPr>
          <p:cNvPr id="34" name="Овал 33"/>
          <p:cNvSpPr>
            <a:spLocks noChangeArrowheads="1"/>
          </p:cNvSpPr>
          <p:nvPr/>
        </p:nvSpPr>
        <p:spPr bwMode="auto">
          <a:xfrm rot="5238055">
            <a:off x="3776437" y="3964577"/>
            <a:ext cx="120174" cy="123763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rot="10800000" vert="eaVert" lIns="64551" tIns="32274" rIns="64551" bIns="32274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27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Text Box 182"/>
          <p:cNvSpPr txBox="1">
            <a:spLocks noChangeArrowheads="1"/>
          </p:cNvSpPr>
          <p:nvPr/>
        </p:nvSpPr>
        <p:spPr bwMode="auto">
          <a:xfrm>
            <a:off x="5227504" y="3266846"/>
            <a:ext cx="1079780" cy="213649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lIns="67885" tIns="33941" rIns="67885" bIns="33941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94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г. Гай</a:t>
            </a:r>
          </a:p>
        </p:txBody>
      </p:sp>
      <p:sp>
        <p:nvSpPr>
          <p:cNvPr id="36" name="Овал 35"/>
          <p:cNvSpPr>
            <a:spLocks noChangeArrowheads="1"/>
          </p:cNvSpPr>
          <p:nvPr/>
        </p:nvSpPr>
        <p:spPr bwMode="auto">
          <a:xfrm rot="5238055">
            <a:off x="6232848" y="3493742"/>
            <a:ext cx="121969" cy="123763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rot="10800000" vert="eaVert" lIns="64551" tIns="32274" rIns="64551" bIns="32274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27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Text Box 182"/>
          <p:cNvSpPr txBox="1">
            <a:spLocks noChangeArrowheads="1"/>
          </p:cNvSpPr>
          <p:nvPr/>
        </p:nvSpPr>
        <p:spPr bwMode="auto">
          <a:xfrm>
            <a:off x="5549188" y="5563778"/>
            <a:ext cx="1079780" cy="213649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lIns="67885" tIns="33941" rIns="67885" bIns="33941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94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г. Орск</a:t>
            </a:r>
          </a:p>
        </p:txBody>
      </p:sp>
      <p:sp>
        <p:nvSpPr>
          <p:cNvPr id="38" name="Овал 37"/>
          <p:cNvSpPr>
            <a:spLocks noChangeArrowheads="1"/>
          </p:cNvSpPr>
          <p:nvPr/>
        </p:nvSpPr>
        <p:spPr bwMode="auto">
          <a:xfrm rot="5238055">
            <a:off x="6303175" y="5425142"/>
            <a:ext cx="121969" cy="123762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rot="10800000" vert="eaVert" lIns="64551" tIns="32274" rIns="64551" bIns="32274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27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5865" name="Video_2019-01-05_195512.wmv">
            <a:hlinkClick r:id="" action="ppaction://media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3969" y="1064915"/>
            <a:ext cx="2329069" cy="278048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Рисунок 1"/>
          <p:cNvPicPr>
            <a:picLocks noChangeAspect="1" noChangeArrowheads="1"/>
          </p:cNvPicPr>
          <p:nvPr/>
        </p:nvPicPr>
        <p:blipFill rotWithShape="1">
          <a:blip r:embed="rId4" cstate="print"/>
          <a:srcRect l="26917" t="25062" r="29082" b="22390"/>
          <a:stretch/>
        </p:blipFill>
        <p:spPr bwMode="auto">
          <a:xfrm>
            <a:off x="8003969" y="3892274"/>
            <a:ext cx="2329069" cy="2886546"/>
          </a:xfrm>
          <a:prstGeom prst="rect">
            <a:avLst/>
          </a:prstGeom>
          <a:ln>
            <a:solidFill>
              <a:srgbClr val="181DF8"/>
            </a:solidFill>
          </a:ln>
        </p:spPr>
      </p:pic>
      <p:cxnSp>
        <p:nvCxnSpPr>
          <p:cNvPr id="39" name="Прямая со стрелкой 38"/>
          <p:cNvCxnSpPr/>
          <p:nvPr/>
        </p:nvCxnSpPr>
        <p:spPr>
          <a:xfrm rot="10800000">
            <a:off x="5082363" y="4178596"/>
            <a:ext cx="2921606" cy="945047"/>
          </a:xfrm>
          <a:prstGeom prst="straightConnector1">
            <a:avLst/>
          </a:prstGeom>
          <a:ln w="28575">
            <a:solidFill>
              <a:srgbClr val="181DF8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/>
          <p:cNvSpPr/>
          <p:nvPr/>
        </p:nvSpPr>
        <p:spPr>
          <a:xfrm>
            <a:off x="2388229" y="7630658"/>
            <a:ext cx="1461748" cy="391840"/>
          </a:xfrm>
          <a:prstGeom prst="rect">
            <a:avLst/>
          </a:prstGeom>
          <a:solidFill>
            <a:srgbClr val="C5E0B4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83249" tIns="41625" rIns="83249" bIns="41625" rtlCol="0" anchor="ctr" anchorCtr="1">
            <a:spAutoFit/>
          </a:bodyPr>
          <a:lstStyle/>
          <a:p>
            <a:pPr defTabSz="1057192"/>
            <a:r>
              <a:rPr lang="ru-RU" sz="1000" b="1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Отрезанные </a:t>
            </a:r>
            <a:r>
              <a:rPr lang="ru-RU" sz="1000" b="1" u="sng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н.п</a:t>
            </a:r>
            <a:r>
              <a:rPr lang="ru-RU" sz="1000" b="1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.: </a:t>
            </a: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</a:t>
            </a:r>
          </a:p>
          <a:p>
            <a:pPr defTabSz="1057192"/>
            <a:r>
              <a:rPr lang="ru-RU" sz="1000" b="1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Объездная дорога: </a:t>
            </a: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039245" y="5077308"/>
            <a:ext cx="1026704" cy="25823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2841" tIns="36431" rIns="72841" bIns="36431">
            <a:spAutoFit/>
          </a:bodyPr>
          <a:lstStyle>
            <a:defPPr>
              <a:defRPr lang="ru-RU"/>
            </a:defPPr>
            <a:lvl1pPr algn="just" defTabSz="612775" eaLnBrk="0" hangingPunct="0">
              <a:buFontTx/>
              <a:buNone/>
              <a:defRPr sz="1400" b="1"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defTabSz="612775" eaLnBrk="0" hangingPunct="0">
              <a:spcBef>
                <a:spcPct val="20000"/>
              </a:spcBef>
              <a:buChar char="–"/>
              <a:defRPr sz="3200"/>
            </a:lvl2pPr>
            <a:lvl3pPr marL="1143000" indent="-228600" defTabSz="612775" eaLnBrk="0" hangingPunct="0">
              <a:spcBef>
                <a:spcPct val="20000"/>
              </a:spcBef>
              <a:buChar char="•"/>
              <a:defRPr sz="2800"/>
            </a:lvl3pPr>
            <a:lvl4pPr marL="1600200" indent="-228600" defTabSz="612775" eaLnBrk="0" hangingPunct="0">
              <a:spcBef>
                <a:spcPct val="20000"/>
              </a:spcBef>
              <a:buChar char="–"/>
              <a:defRPr sz="2300"/>
            </a:lvl4pPr>
            <a:lvl5pPr marL="2057400" indent="-228600" defTabSz="612775" eaLnBrk="0" hangingPunct="0">
              <a:spcBef>
                <a:spcPct val="20000"/>
              </a:spcBef>
              <a:buChar char="»"/>
              <a:defRPr sz="2300"/>
            </a:lvl5pPr>
            <a:lvl6pPr marL="2514600" indent="-228600" defTabSz="612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/>
            </a:lvl6pPr>
            <a:lvl7pPr marL="2971800" indent="-228600" defTabSz="612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/>
            </a:lvl7pPr>
            <a:lvl8pPr marL="3429000" indent="-228600" defTabSz="612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/>
            </a:lvl8pPr>
            <a:lvl9pPr marL="3886200" indent="-228600" defTabSz="612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/>
            </a:lvl9pPr>
          </a:lstStyle>
          <a:p>
            <a:pPr>
              <a:defRPr/>
            </a:pPr>
            <a:r>
              <a:rPr lang="ru-RU" altLang="ru-RU" sz="1200" dirty="0" smtClean="0"/>
              <a:t>М-5 «УРАЛ»</a:t>
            </a:r>
            <a:endParaRPr lang="ru-RU" sz="1200" dirty="0"/>
          </a:p>
        </p:txBody>
      </p:sp>
      <p:sp>
        <p:nvSpPr>
          <p:cNvPr id="43" name="TextBox 42"/>
          <p:cNvSpPr txBox="1"/>
          <p:nvPr/>
        </p:nvSpPr>
        <p:spPr>
          <a:xfrm>
            <a:off x="8014386" y="3924087"/>
            <a:ext cx="806459" cy="291653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solidFill>
              <a:schemeClr val="tx1">
                <a:alpha val="61000"/>
              </a:schemeClr>
            </a:solidFill>
          </a:ln>
          <a:effectLst>
            <a:softEdge rad="38100"/>
          </a:effectLst>
        </p:spPr>
        <p:txBody>
          <a:bodyPr wrap="square" lIns="105952" tIns="52976" rIns="105952" bIns="52976" rtlCol="0">
            <a:spAutoFit/>
          </a:bodyPr>
          <a:lstStyle/>
          <a:p>
            <a:pPr algn="ctr">
              <a:defRPr/>
            </a:pP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230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</a:t>
            </a:r>
          </a:p>
        </p:txBody>
      </p:sp>
      <p:sp>
        <p:nvSpPr>
          <p:cNvPr id="44" name="CustomShape 28"/>
          <p:cNvSpPr/>
          <p:nvPr/>
        </p:nvSpPr>
        <p:spPr>
          <a:xfrm>
            <a:off x="15126" y="5468769"/>
            <a:ext cx="2398814" cy="1987147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105952" tIns="52976" rIns="105952" bIns="52976" anchor="ctr">
            <a:noAutofit/>
          </a:bodyPr>
          <a:lstStyle/>
          <a:p>
            <a:pPr algn="ctr">
              <a:defRPr/>
            </a:pPr>
            <a:r>
              <a:rPr lang="ru-RU" sz="1200" spc="-1" dirty="0">
                <a:solidFill>
                  <a:prstClr val="black"/>
                </a:solidFill>
                <a:latin typeface="Calibri"/>
              </a:rPr>
              <a:t>М-5 "Урал" </a:t>
            </a:r>
            <a:r>
              <a:rPr lang="ru-RU" sz="1200" spc="-1" dirty="0" err="1">
                <a:solidFill>
                  <a:prstClr val="black"/>
                </a:solidFill>
                <a:latin typeface="Calibri"/>
              </a:rPr>
              <a:t>Москва-Рязань-Пенза-Самара-Уфа-Челябинск</a:t>
            </a:r>
            <a:r>
              <a:rPr lang="ru-RU" sz="1200" spc="-1" dirty="0">
                <a:solidFill>
                  <a:prstClr val="black"/>
                </a:solidFill>
                <a:latin typeface="Calibri"/>
              </a:rPr>
              <a:t> (Оренбург-Орск-Подъезд к пункту пропуска "Орск") общей протяженностью 283 км., аварийные участки  Кувандыкский г.о. (145-234).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 l="2601" t="716" r="1309"/>
          <a:stretch>
            <a:fillRect/>
          </a:stretch>
        </p:blipFill>
        <p:spPr bwMode="auto">
          <a:xfrm>
            <a:off x="1" y="1041991"/>
            <a:ext cx="2902688" cy="1711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" name="CustomShape 4"/>
          <p:cNvSpPr/>
          <p:nvPr/>
        </p:nvSpPr>
        <p:spPr bwMode="auto">
          <a:xfrm>
            <a:off x="0" y="762051"/>
            <a:ext cx="2918979" cy="282978"/>
          </a:xfrm>
          <a:prstGeom prst="rect">
            <a:avLst/>
          </a:prstGeom>
          <a:solidFill>
            <a:srgbClr val="B4C7E7"/>
          </a:solidFill>
          <a:ln w="127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36360" tIns="18350" rIns="36360" bIns="1835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27" b="0" i="0" u="none" strike="noStrike" kern="1200" cap="none" spc="-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Прогноз метеоявлений</a:t>
            </a:r>
            <a:endParaRPr kumimoji="0" lang="ru-RU" sz="1227" b="0" i="0" u="none" strike="noStrike" kern="1200" cap="none" spc="-1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7851664"/>
      </p:ext>
    </p:extLst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557413</TotalTime>
  <Words>1034</Words>
  <Application>Microsoft Office PowerPoint</Application>
  <PresentationFormat>Произвольный</PresentationFormat>
  <Paragraphs>293</Paragraphs>
  <Slides>9</Slides>
  <Notes>8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8" baseType="lpstr">
      <vt:lpstr>SimSun</vt:lpstr>
      <vt:lpstr>Arial</vt:lpstr>
      <vt:lpstr>Arial Cyr</vt:lpstr>
      <vt:lpstr>Calibri</vt:lpstr>
      <vt:lpstr>Calibri Light</vt:lpstr>
      <vt:lpstr>Estrangelo Edessa</vt:lpstr>
      <vt:lpstr>Times New Roman</vt:lpstr>
      <vt:lpstr>2_Тема Office</vt:lpstr>
      <vt:lpstr>1_Оформление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Monitoring dop</cp:lastModifiedBy>
  <cp:revision>24987</cp:revision>
  <cp:lastPrinted>2020-10-29T20:01:36Z</cp:lastPrinted>
  <dcterms:created xsi:type="dcterms:W3CDTF">2014-09-08T13:21:12Z</dcterms:created>
  <dcterms:modified xsi:type="dcterms:W3CDTF">2021-03-09T09:21:34Z</dcterms:modified>
</cp:coreProperties>
</file>